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embeddings/oleObject1.bin" ContentType="application/vnd.openxmlformats-officedocument.oleObject"/>
  <Override PartName="/ppt/embeddings/oleObject2.bin" ContentType="application/vnd.openxmlformats-officedocument.oleObject"/>
  <Override PartName="/ppt/embeddings/oleObject3.bin" ContentType="application/vnd.openxmlformats-officedocument.oleObject"/>
  <Override PartName="/ppt/embeddings/Microsoft_Equation1.bin" ContentType="application/vnd.openxmlformats-officedocument.oleObject"/>
  <Override PartName="/ppt/notesSlides/notesSlide5.xml" ContentType="application/vnd.openxmlformats-officedocument.presentationml.notesSlide+xml"/>
  <Override PartName="/ppt/notesSlides/notesSlide6.xml" ContentType="application/vnd.openxmlformats-officedocument.presentationml.notesSlide+xml"/>
  <Override PartName="/ppt/embeddings/oleObject4.bin" ContentType="application/vnd.openxmlformats-officedocument.oleObject"/>
  <Override PartName="/ppt/embeddings/oleObject5.bin" ContentType="application/vnd.openxmlformats-officedocument.oleObject"/>
  <Override PartName="/ppt/embeddings/oleObject6.bin" ContentType="application/vnd.openxmlformats-officedocument.oleObject"/>
  <Override PartName="/ppt/embeddings/Microsoft_Equation2.bin" ContentType="application/vnd.openxmlformats-officedocument.oleObject"/>
  <Override PartName="/ppt/notesSlides/notesSlide7.xml" ContentType="application/vnd.openxmlformats-officedocument.presentationml.notesSlide+xml"/>
  <Override PartName="/ppt/embeddings/oleObject7.bin" ContentType="application/vnd.openxmlformats-officedocument.oleObject"/>
  <Override PartName="/ppt/embeddings/oleObject8.bin" ContentType="application/vnd.openxmlformats-officedocument.oleObject"/>
  <Override PartName="/ppt/embeddings/oleObject9.bin" ContentType="application/vnd.openxmlformats-officedocument.oleObject"/>
  <Override PartName="/ppt/embeddings/oleObject10.bin" ContentType="application/vnd.openxmlformats-officedocument.oleObject"/>
  <Override PartName="/ppt/embeddings/oleObject11.bin" ContentType="application/vnd.openxmlformats-officedocument.oleObject"/>
  <Override PartName="/ppt/embeddings/oleObject12.bin" ContentType="application/vnd.openxmlformats-officedocument.oleObject"/>
  <Override PartName="/ppt/embeddings/Microsoft_Equation3.bin" ContentType="application/vnd.openxmlformats-officedocument.oleObject"/>
  <Override PartName="/ppt/notesSlides/notesSlide8.xml" ContentType="application/vnd.openxmlformats-officedocument.presentationml.notesSlide+xml"/>
  <Override PartName="/ppt/embeddings/oleObject13.bin" ContentType="application/vnd.openxmlformats-officedocument.oleObject"/>
  <Override PartName="/ppt/embeddings/oleObject14.bin" ContentType="application/vnd.openxmlformats-officedocument.oleObject"/>
  <Override PartName="/ppt/embeddings/oleObject15.bin" ContentType="application/vnd.openxmlformats-officedocument.oleObject"/>
  <Override PartName="/ppt/embeddings/oleObject16.bin" ContentType="application/vnd.openxmlformats-officedocument.oleObject"/>
  <Override PartName="/ppt/embeddings/Microsoft_Equation4.bin" ContentType="application/vnd.openxmlformats-officedocument.oleObject"/>
  <Override PartName="/ppt/notesSlides/notesSlide9.xml" ContentType="application/vnd.openxmlformats-officedocument.presentationml.notesSlide+xml"/>
  <Override PartName="/ppt/embeddings/oleObject17.bin" ContentType="application/vnd.openxmlformats-officedocument.oleObject"/>
  <Override PartName="/ppt/embeddings/oleObject18.bin" ContentType="application/vnd.openxmlformats-officedocument.oleObject"/>
  <Override PartName="/ppt/embeddings/oleObject19.bin" ContentType="application/vnd.openxmlformats-officedocument.oleObject"/>
  <Override PartName="/ppt/embeddings/Microsoft_Equation5.bin" ContentType="application/vnd.openxmlformats-officedocument.oleObject"/>
  <Override PartName="/ppt/notesSlides/notesSlide10.xml" ContentType="application/vnd.openxmlformats-officedocument.presentationml.notesSlide+xml"/>
  <Override PartName="/ppt/embeddings/oleObject20.bin" ContentType="application/vnd.openxmlformats-officedocument.oleObject"/>
  <Override PartName="/ppt/embeddings/oleObject21.bin" ContentType="application/vnd.openxmlformats-officedocument.oleObject"/>
  <Override PartName="/ppt/embeddings/oleObject22.bin" ContentType="application/vnd.openxmlformats-officedocument.oleObject"/>
  <Override PartName="/ppt/embeddings/Microsoft_Equation6.bin" ContentType="application/vnd.openxmlformats-officedocument.oleObject"/>
  <Override PartName="/ppt/notesSlides/notesSlide11.xml" ContentType="application/vnd.openxmlformats-officedocument.presentationml.notesSlide+xml"/>
  <Override PartName="/ppt/embeddings/oleObject23.bin" ContentType="application/vnd.openxmlformats-officedocument.oleObject"/>
  <Override PartName="/ppt/embeddings/oleObject24.bin" ContentType="application/vnd.openxmlformats-officedocument.oleObject"/>
  <Override PartName="/ppt/embeddings/oleObject25.bin" ContentType="application/vnd.openxmlformats-officedocument.oleObject"/>
  <Override PartName="/ppt/embeddings/Microsoft_Equation7.bin" ContentType="application/vnd.openxmlformats-officedocument.oleObject"/>
  <Override PartName="/ppt/notesSlides/notesSlide12.xml" ContentType="application/vnd.openxmlformats-officedocument.presentationml.notesSlide+xml"/>
  <Override PartName="/ppt/embeddings/oleObject26.bin" ContentType="application/vnd.openxmlformats-officedocument.oleObject"/>
  <Override PartName="/ppt/embeddings/oleObject27.bin" ContentType="application/vnd.openxmlformats-officedocument.oleObject"/>
  <Override PartName="/ppt/embeddings/oleObject28.bin" ContentType="application/vnd.openxmlformats-officedocument.oleObject"/>
  <Override PartName="/ppt/embeddings/oleObject29.bin" ContentType="application/vnd.openxmlformats-officedocument.oleObject"/>
  <Override PartName="/ppt/embeddings/Microsoft_Equation8.bin" ContentType="application/vnd.openxmlformats-officedocument.oleObject"/>
  <Override PartName="/ppt/notesSlides/notesSlide13.xml" ContentType="application/vnd.openxmlformats-officedocument.presentationml.notesSlide+xml"/>
  <Override PartName="/ppt/embeddings/oleObject30.bin" ContentType="application/vnd.openxmlformats-officedocument.oleObject"/>
  <Override PartName="/ppt/embeddings/oleObject31.bin" ContentType="application/vnd.openxmlformats-officedocument.oleObject"/>
  <Override PartName="/ppt/embeddings/oleObject32.bin" ContentType="application/vnd.openxmlformats-officedocument.oleObject"/>
  <Override PartName="/ppt/embeddings/Microsoft_Equation9.bin" ContentType="application/vnd.openxmlformats-officedocument.oleObject"/>
  <Override PartName="/ppt/notesSlides/notesSlide14.xml" ContentType="application/vnd.openxmlformats-officedocument.presentationml.notesSlide+xml"/>
  <Override PartName="/ppt/embeddings/oleObject33.bin" ContentType="application/vnd.openxmlformats-officedocument.oleObject"/>
  <Override PartName="/ppt/embeddings/oleObject34.bin" ContentType="application/vnd.openxmlformats-officedocument.oleObject"/>
  <Override PartName="/ppt/embeddings/oleObject35.bin" ContentType="application/vnd.openxmlformats-officedocument.oleObject"/>
  <Override PartName="/ppt/embeddings/Microsoft_Equation10.bin" ContentType="application/vnd.openxmlformats-officedocument.oleObject"/>
  <Override PartName="/ppt/notesSlides/notesSlide15.xml" ContentType="application/vnd.openxmlformats-officedocument.presentationml.notesSlide+xml"/>
  <Override PartName="/ppt/embeddings/oleObject36.bin" ContentType="application/vnd.openxmlformats-officedocument.oleObject"/>
  <Override PartName="/ppt/embeddings/oleObject37.bin" ContentType="application/vnd.openxmlformats-officedocument.oleObject"/>
  <Override PartName="/ppt/embeddings/oleObject38.bin" ContentType="application/vnd.openxmlformats-officedocument.oleObject"/>
  <Override PartName="/ppt/embeddings/Microsoft_Equation11.bin" ContentType="application/vnd.openxmlformats-officedocument.oleObject"/>
  <Override PartName="/ppt/notesSlides/notesSlide16.xml" ContentType="application/vnd.openxmlformats-officedocument.presentationml.notesSlide+xml"/>
  <Override PartName="/ppt/notesSlides/notesSlide17.xml" ContentType="application/vnd.openxmlformats-officedocument.presentationml.notesSlide+xml"/>
  <Override PartName="/ppt/embeddings/oleObject39.bin" ContentType="application/vnd.openxmlformats-officedocument.oleObject"/>
  <Override PartName="/ppt/embeddings/oleObject40.bin" ContentType="application/vnd.openxmlformats-officedocument.oleObject"/>
  <Override PartName="/ppt/embeddings/oleObject41.bin" ContentType="application/vnd.openxmlformats-officedocument.oleObject"/>
  <Override PartName="/ppt/embeddings/Microsoft_Equation12.bin" ContentType="application/vnd.openxmlformats-officedocument.oleObject"/>
  <Override PartName="/ppt/notesSlides/notesSlide18.xml" ContentType="application/vnd.openxmlformats-officedocument.presentationml.notesSlide+xml"/>
  <Override PartName="/ppt/embeddings/oleObject42.bin" ContentType="application/vnd.openxmlformats-officedocument.oleObject"/>
  <Override PartName="/ppt/embeddings/oleObject43.bin" ContentType="application/vnd.openxmlformats-officedocument.oleObject"/>
  <Override PartName="/ppt/embeddings/oleObject44.bin" ContentType="application/vnd.openxmlformats-officedocument.oleObject"/>
  <Override PartName="/ppt/embeddings/Microsoft_Equation13.bin" ContentType="application/vnd.openxmlformats-officedocument.oleObject"/>
  <Override PartName="/ppt/notesSlides/notesSlide19.xml" ContentType="application/vnd.openxmlformats-officedocument.presentationml.notesSlide+xml"/>
  <Override PartName="/ppt/embeddings/oleObject45.bin" ContentType="application/vnd.openxmlformats-officedocument.oleObject"/>
  <Override PartName="/ppt/embeddings/oleObject46.bin" ContentType="application/vnd.openxmlformats-officedocument.oleObject"/>
  <Override PartName="/ppt/embeddings/oleObject47.bin" ContentType="application/vnd.openxmlformats-officedocument.oleObject"/>
  <Override PartName="/ppt/embeddings/Microsoft_Equation14.bin" ContentType="application/vnd.openxmlformats-officedocument.oleObject"/>
  <Override PartName="/ppt/notesSlides/notesSlide20.xml" ContentType="application/vnd.openxmlformats-officedocument.presentationml.notesSlide+xml"/>
  <Override PartName="/ppt/embeddings/oleObject48.bin" ContentType="application/vnd.openxmlformats-officedocument.oleObject"/>
  <Override PartName="/ppt/embeddings/oleObject49.bin" ContentType="application/vnd.openxmlformats-officedocument.oleObject"/>
  <Override PartName="/ppt/embeddings/oleObject50.bin" ContentType="application/vnd.openxmlformats-officedocument.oleObject"/>
  <Override PartName="/ppt/embeddings/Microsoft_Equation15.bin" ContentType="application/vnd.openxmlformats-officedocument.oleObject"/>
  <Override PartName="/ppt/notesSlides/notesSlide21.xml" ContentType="application/vnd.openxmlformats-officedocument.presentationml.notesSlide+xml"/>
  <Override PartName="/ppt/embeddings/oleObject51.bin" ContentType="application/vnd.openxmlformats-officedocument.oleObject"/>
  <Override PartName="/ppt/embeddings/oleObject52.bin" ContentType="application/vnd.openxmlformats-officedocument.oleObject"/>
  <Override PartName="/ppt/embeddings/oleObject53.bin" ContentType="application/vnd.openxmlformats-officedocument.oleObject"/>
  <Override PartName="/ppt/embeddings/Microsoft_Equation16.bin" ContentType="application/vnd.openxmlformats-officedocument.oleObject"/>
  <Override PartName="/ppt/notesSlides/notesSlide22.xml" ContentType="application/vnd.openxmlformats-officedocument.presentationml.notesSlide+xml"/>
  <Override PartName="/ppt/embeddings/oleObject54.bin" ContentType="application/vnd.openxmlformats-officedocument.oleObject"/>
  <Override PartName="/ppt/embeddings/oleObject55.bin" ContentType="application/vnd.openxmlformats-officedocument.oleObject"/>
  <Override PartName="/ppt/embeddings/oleObject56.bin" ContentType="application/vnd.openxmlformats-officedocument.oleObject"/>
  <Override PartName="/ppt/embeddings/Microsoft_Equation17.bin" ContentType="application/vnd.openxmlformats-officedocument.oleObject"/>
  <Override PartName="/ppt/notesSlides/notesSlide23.xml" ContentType="application/vnd.openxmlformats-officedocument.presentationml.notesSlide+xml"/>
  <Override PartName="/ppt/embeddings/oleObject57.bin" ContentType="application/vnd.openxmlformats-officedocument.oleObject"/>
  <Override PartName="/ppt/embeddings/oleObject58.bin" ContentType="application/vnd.openxmlformats-officedocument.oleObject"/>
  <Override PartName="/ppt/embeddings/oleObject59.bin" ContentType="application/vnd.openxmlformats-officedocument.oleObject"/>
  <Override PartName="/ppt/embeddings/Microsoft_Equation18.bin" ContentType="application/vnd.openxmlformats-officedocument.oleObject"/>
  <Override PartName="/ppt/notesSlides/notesSlide24.xml" ContentType="application/vnd.openxmlformats-officedocument.presentationml.notesSlide+xml"/>
  <Override PartName="/ppt/embeddings/oleObject60.bin" ContentType="application/vnd.openxmlformats-officedocument.oleObject"/>
  <Override PartName="/ppt/embeddings/oleObject61.bin" ContentType="application/vnd.openxmlformats-officedocument.oleObject"/>
  <Override PartName="/ppt/embeddings/oleObject62.bin" ContentType="application/vnd.openxmlformats-officedocument.oleObject"/>
  <Override PartName="/ppt/embeddings/Microsoft_Equation19.bin" ContentType="application/vnd.openxmlformats-officedocument.oleObject"/>
  <Override PartName="/ppt/notesSlides/notesSlide25.xml" ContentType="application/vnd.openxmlformats-officedocument.presentationml.notesSlide+xml"/>
  <Override PartName="/ppt/embeddings/oleObject63.bin" ContentType="application/vnd.openxmlformats-officedocument.oleObject"/>
  <Override PartName="/ppt/embeddings/oleObject64.bin" ContentType="application/vnd.openxmlformats-officedocument.oleObject"/>
  <Override PartName="/ppt/embeddings/oleObject65.bin" ContentType="application/vnd.openxmlformats-officedocument.oleObject"/>
  <Override PartName="/ppt/embeddings/Microsoft_Equation20.bin" ContentType="application/vnd.openxmlformats-officedocument.oleObject"/>
  <Override PartName="/ppt/notesSlides/notesSlide26.xml" ContentType="application/vnd.openxmlformats-officedocument.presentationml.notesSlide+xml"/>
  <Override PartName="/ppt/embeddings/oleObject66.bin" ContentType="application/vnd.openxmlformats-officedocument.oleObject"/>
  <Override PartName="/ppt/embeddings/oleObject67.bin" ContentType="application/vnd.openxmlformats-officedocument.oleObject"/>
  <Override PartName="/ppt/embeddings/oleObject68.bin" ContentType="application/vnd.openxmlformats-officedocument.oleObject"/>
  <Override PartName="/ppt/embeddings/Microsoft_Equation21.bin" ContentType="application/vnd.openxmlformats-officedocument.oleObject"/>
  <Override PartName="/ppt/notesSlides/notesSlide27.xml" ContentType="application/vnd.openxmlformats-officedocument.presentationml.notesSlide+xml"/>
  <Override PartName="/ppt/embeddings/oleObject69.bin" ContentType="application/vnd.openxmlformats-officedocument.oleObject"/>
  <Override PartName="/ppt/embeddings/oleObject70.bin" ContentType="application/vnd.openxmlformats-officedocument.oleObject"/>
  <Override PartName="/ppt/embeddings/oleObject71.bin" ContentType="application/vnd.openxmlformats-officedocument.oleObject"/>
  <Override PartName="/ppt/embeddings/Microsoft_Equation22.bin" ContentType="application/vnd.openxmlformats-officedocument.oleObject"/>
  <Override PartName="/ppt/notesSlides/notesSlide28.xml" ContentType="application/vnd.openxmlformats-officedocument.presentationml.notesSlide+xml"/>
  <Override PartName="/ppt/embeddings/oleObject72.bin" ContentType="application/vnd.openxmlformats-officedocument.oleObject"/>
  <Override PartName="/ppt/embeddings/oleObject73.bin" ContentType="application/vnd.openxmlformats-officedocument.oleObject"/>
  <Override PartName="/ppt/embeddings/oleObject74.bin" ContentType="application/vnd.openxmlformats-officedocument.oleObject"/>
  <Override PartName="/ppt/embeddings/Microsoft_Equation23.bin" ContentType="application/vnd.openxmlformats-officedocument.oleObject"/>
  <Override PartName="/ppt/notesSlides/notesSlide29.xml" ContentType="application/vnd.openxmlformats-officedocument.presentationml.notesSlide+xml"/>
  <Override PartName="/ppt/embeddings/oleObject75.bin" ContentType="application/vnd.openxmlformats-officedocument.oleObject"/>
  <Override PartName="/ppt/embeddings/oleObject76.bin" ContentType="application/vnd.openxmlformats-officedocument.oleObject"/>
  <Override PartName="/ppt/embeddings/oleObject77.bin" ContentType="application/vnd.openxmlformats-officedocument.oleObject"/>
  <Override PartName="/ppt/embeddings/Microsoft_Equation24.bin" ContentType="application/vnd.openxmlformats-officedocument.oleObject"/>
  <Override PartName="/ppt/notesSlides/notesSlide30.xml" ContentType="application/vnd.openxmlformats-officedocument.presentationml.notesSlide+xml"/>
  <Override PartName="/ppt/embeddings/oleObject78.bin" ContentType="application/vnd.openxmlformats-officedocument.oleObject"/>
  <Override PartName="/ppt/embeddings/oleObject79.bin" ContentType="application/vnd.openxmlformats-officedocument.oleObject"/>
  <Override PartName="/ppt/embeddings/oleObject80.bin" ContentType="application/vnd.openxmlformats-officedocument.oleObject"/>
  <Override PartName="/ppt/embeddings/Microsoft_Equation25.bin" ContentType="application/vnd.openxmlformats-officedocument.oleObject"/>
  <Override PartName="/ppt/notesSlides/notesSlide31.xml" ContentType="application/vnd.openxmlformats-officedocument.presentationml.notesSlide+xml"/>
  <Override PartName="/ppt/embeddings/oleObject81.bin" ContentType="application/vnd.openxmlformats-officedocument.oleObject"/>
  <Override PartName="/ppt/embeddings/oleObject82.bin" ContentType="application/vnd.openxmlformats-officedocument.oleObject"/>
  <Override PartName="/ppt/embeddings/oleObject83.bin" ContentType="application/vnd.openxmlformats-officedocument.oleObject"/>
  <Override PartName="/ppt/embeddings/Microsoft_Equation26.bin" ContentType="application/vnd.openxmlformats-officedocument.oleObject"/>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9"/>
  </p:notesMasterIdLst>
  <p:sldIdLst>
    <p:sldId id="256" r:id="rId2"/>
    <p:sldId id="257" r:id="rId3"/>
    <p:sldId id="258" r:id="rId4"/>
    <p:sldId id="283" r:id="rId5"/>
    <p:sldId id="259" r:id="rId6"/>
    <p:sldId id="260" r:id="rId7"/>
    <p:sldId id="261" r:id="rId8"/>
    <p:sldId id="284" r:id="rId9"/>
    <p:sldId id="285" r:id="rId10"/>
    <p:sldId id="286" r:id="rId11"/>
    <p:sldId id="287" r:id="rId12"/>
    <p:sldId id="288" r:id="rId13"/>
    <p:sldId id="289" r:id="rId14"/>
    <p:sldId id="290" r:id="rId15"/>
    <p:sldId id="291" r:id="rId16"/>
    <p:sldId id="292" r:id="rId17"/>
    <p:sldId id="293" r:id="rId18"/>
    <p:sldId id="294" r:id="rId19"/>
    <p:sldId id="295" r:id="rId20"/>
    <p:sldId id="296" r:id="rId21"/>
    <p:sldId id="278" r:id="rId22"/>
    <p:sldId id="279" r:id="rId23"/>
    <p:sldId id="280" r:id="rId24"/>
    <p:sldId id="282" r:id="rId25"/>
    <p:sldId id="264" r:id="rId26"/>
    <p:sldId id="265" r:id="rId27"/>
    <p:sldId id="266" r:id="rId28"/>
    <p:sldId id="267" r:id="rId29"/>
    <p:sldId id="268" r:id="rId30"/>
    <p:sldId id="269" r:id="rId31"/>
    <p:sldId id="270" r:id="rId32"/>
    <p:sldId id="271" r:id="rId33"/>
    <p:sldId id="273" r:id="rId34"/>
    <p:sldId id="274" r:id="rId35"/>
    <p:sldId id="275" r:id="rId36"/>
    <p:sldId id="276" r:id="rId37"/>
    <p:sldId id="277" r:id="rId3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08" d="100"/>
          <a:sy n="108" d="100"/>
        </p:scale>
        <p:origin x="-736" y="-11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notesMaster" Target="notesMasters/notesMaster1.xml"/><Relationship Id="rId40" Type="http://schemas.openxmlformats.org/officeDocument/2006/relationships/printerSettings" Target="printerSettings/printerSettings1.bin"/><Relationship Id="rId41" Type="http://schemas.openxmlformats.org/officeDocument/2006/relationships/presProps" Target="presProps.xml"/><Relationship Id="rId42" Type="http://schemas.openxmlformats.org/officeDocument/2006/relationships/viewProps" Target="viewProps.xml"/><Relationship Id="rId43" Type="http://schemas.openxmlformats.org/officeDocument/2006/relationships/theme" Target="theme/theme1.xml"/><Relationship Id="rId44"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4.emf"/><Relationship Id="rId4" Type="http://schemas.openxmlformats.org/officeDocument/2006/relationships/image" Target="../media/image5.emf"/><Relationship Id="rId1" Type="http://schemas.openxmlformats.org/officeDocument/2006/relationships/image" Target="../media/image2.emf"/><Relationship Id="rId2" Type="http://schemas.openxmlformats.org/officeDocument/2006/relationships/image" Target="../media/image3.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emf"/><Relationship Id="rId2" Type="http://schemas.openxmlformats.org/officeDocument/2006/relationships/image" Target="../media/image6.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emf"/><Relationship Id="rId2" Type="http://schemas.openxmlformats.org/officeDocument/2006/relationships/image" Target="../media/image11.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4EF099A-3BAE-D142-9B47-3B8E4194A6F4}" type="datetimeFigureOut">
              <a:rPr lang="en-US" smtClean="0"/>
              <a:t>23/02/2014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D1E8330-7635-E845-9F07-3973DBED6528}" type="slidenum">
              <a:rPr lang="en-US" smtClean="0"/>
              <a:t>‹#›</a:t>
            </a:fld>
            <a:endParaRPr lang="en-US"/>
          </a:p>
        </p:txBody>
      </p:sp>
    </p:spTree>
    <p:extLst>
      <p:ext uri="{BB962C8B-B14F-4D97-AF65-F5344CB8AC3E}">
        <p14:creationId xmlns:p14="http://schemas.microsoft.com/office/powerpoint/2010/main" val="404401275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Get your facts</a:t>
            </a:r>
            <a:r>
              <a:rPr lang="en-US" baseline="0" dirty="0" smtClean="0"/>
              <a:t> first then you can distort them as much as you please: Mark Twain</a:t>
            </a:r>
            <a:endParaRPr lang="en-US" dirty="0"/>
          </a:p>
        </p:txBody>
      </p:sp>
      <p:sp>
        <p:nvSpPr>
          <p:cNvPr id="4" name="Slide Number Placeholder 3"/>
          <p:cNvSpPr>
            <a:spLocks noGrp="1"/>
          </p:cNvSpPr>
          <p:nvPr>
            <p:ph type="sldNum" sz="quarter" idx="10"/>
          </p:nvPr>
        </p:nvSpPr>
        <p:spPr/>
        <p:txBody>
          <a:bodyPr/>
          <a:lstStyle/>
          <a:p>
            <a:fld id="{3D1E8330-7635-E845-9F07-3973DBED6528}" type="slidenum">
              <a:rPr lang="en-US" smtClean="0"/>
              <a:t>4</a:t>
            </a:fld>
            <a:endParaRPr lang="en-US"/>
          </a:p>
        </p:txBody>
      </p:sp>
    </p:spTree>
    <p:extLst>
      <p:ext uri="{BB962C8B-B14F-4D97-AF65-F5344CB8AC3E}">
        <p14:creationId xmlns:p14="http://schemas.microsoft.com/office/powerpoint/2010/main" val="24457630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Times New Roman" charset="0"/>
              </a:defRPr>
            </a:lvl1pPr>
            <a:lvl2pPr marL="37931725" indent="-37474525" eaLnBrk="0" hangingPunct="0">
              <a:defRPr sz="2400">
                <a:solidFill>
                  <a:schemeClr val="tx1"/>
                </a:solidFill>
                <a:latin typeface="Times New Roman" charset="0"/>
                <a:ea typeface="Times New Roman" charset="0"/>
                <a:cs typeface="Times New Roman" charset="0"/>
              </a:defRPr>
            </a:lvl2pPr>
            <a:lvl3pPr eaLnBrk="0" hangingPunct="0">
              <a:defRPr sz="2400">
                <a:solidFill>
                  <a:schemeClr val="tx1"/>
                </a:solidFill>
                <a:latin typeface="Times New Roman" charset="0"/>
                <a:ea typeface="Times New Roman" charset="0"/>
                <a:cs typeface="Times New Roman" charset="0"/>
              </a:defRPr>
            </a:lvl3pPr>
            <a:lvl4pPr eaLnBrk="0" hangingPunct="0">
              <a:defRPr sz="2400">
                <a:solidFill>
                  <a:schemeClr val="tx1"/>
                </a:solidFill>
                <a:latin typeface="Times New Roman" charset="0"/>
                <a:ea typeface="Times New Roman" charset="0"/>
                <a:cs typeface="Times New Roman" charset="0"/>
              </a:defRPr>
            </a:lvl4pPr>
            <a:lvl5pPr eaLnBrk="0" hangingPunct="0">
              <a:defRPr sz="2400">
                <a:solidFill>
                  <a:schemeClr val="tx1"/>
                </a:solidFill>
                <a:latin typeface="Times New Roman" charset="0"/>
                <a:ea typeface="Times New Roman" charset="0"/>
                <a:cs typeface="Times New Roman" charset="0"/>
              </a:defRPr>
            </a:lvl5pPr>
            <a:lvl6pPr marL="457200" eaLnBrk="0" fontAlgn="base" hangingPunct="0">
              <a:spcBef>
                <a:spcPct val="0"/>
              </a:spcBef>
              <a:spcAft>
                <a:spcPct val="0"/>
              </a:spcAft>
              <a:defRPr sz="2400">
                <a:solidFill>
                  <a:schemeClr val="tx1"/>
                </a:solidFill>
                <a:latin typeface="Times New Roman" charset="0"/>
                <a:ea typeface="Times New Roman" charset="0"/>
                <a:cs typeface="Times New Roman" charset="0"/>
              </a:defRPr>
            </a:lvl6pPr>
            <a:lvl7pPr marL="914400" eaLnBrk="0" fontAlgn="base" hangingPunct="0">
              <a:spcBef>
                <a:spcPct val="0"/>
              </a:spcBef>
              <a:spcAft>
                <a:spcPct val="0"/>
              </a:spcAft>
              <a:defRPr sz="2400">
                <a:solidFill>
                  <a:schemeClr val="tx1"/>
                </a:solidFill>
                <a:latin typeface="Times New Roman" charset="0"/>
                <a:ea typeface="Times New Roman" charset="0"/>
                <a:cs typeface="Times New Roman" charset="0"/>
              </a:defRPr>
            </a:lvl7pPr>
            <a:lvl8pPr marL="1371600" eaLnBrk="0" fontAlgn="base" hangingPunct="0">
              <a:spcBef>
                <a:spcPct val="0"/>
              </a:spcBef>
              <a:spcAft>
                <a:spcPct val="0"/>
              </a:spcAft>
              <a:defRPr sz="2400">
                <a:solidFill>
                  <a:schemeClr val="tx1"/>
                </a:solidFill>
                <a:latin typeface="Times New Roman" charset="0"/>
                <a:ea typeface="Times New Roman" charset="0"/>
                <a:cs typeface="Times New Roman" charset="0"/>
              </a:defRPr>
            </a:lvl8pPr>
            <a:lvl9pPr marL="1828800" eaLnBrk="0" fontAlgn="base" hangingPunct="0">
              <a:spcBef>
                <a:spcPct val="0"/>
              </a:spcBef>
              <a:spcAft>
                <a:spcPct val="0"/>
              </a:spcAft>
              <a:defRPr sz="2400">
                <a:solidFill>
                  <a:schemeClr val="tx1"/>
                </a:solidFill>
                <a:latin typeface="Times New Roman" charset="0"/>
                <a:ea typeface="Times New Roman" charset="0"/>
                <a:cs typeface="Times New Roman" charset="0"/>
              </a:defRPr>
            </a:lvl9pPr>
          </a:lstStyle>
          <a:p>
            <a:pPr eaLnBrk="1" hangingPunct="1"/>
            <a:fld id="{B61D4B51-C4E1-4840-9EB5-8FDD5AA6BD1B}" type="slidenum">
              <a:rPr lang="en-GB" sz="1200"/>
              <a:pPr eaLnBrk="1" hangingPunct="1"/>
              <a:t>14</a:t>
            </a:fld>
            <a:endParaRPr lang="en-GB" sz="1200"/>
          </a:p>
        </p:txBody>
      </p:sp>
      <p:sp>
        <p:nvSpPr>
          <p:cNvPr id="34819" name="Rectangle 1026"/>
          <p:cNvSpPr>
            <a:spLocks noChangeArrowheads="1" noTextEdit="1"/>
          </p:cNvSpPr>
          <p:nvPr>
            <p:ph type="sldImg"/>
          </p:nvPr>
        </p:nvSpPr>
        <p:spPr>
          <a:ln/>
        </p:spPr>
      </p:sp>
      <p:sp>
        <p:nvSpPr>
          <p:cNvPr id="34820"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Times New Roman" charset="0"/>
              <a:cs typeface="Times New Roman"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Times New Roman" charset="0"/>
              </a:defRPr>
            </a:lvl1pPr>
            <a:lvl2pPr marL="37931725" indent="-37474525" eaLnBrk="0" hangingPunct="0">
              <a:defRPr sz="2400">
                <a:solidFill>
                  <a:schemeClr val="tx1"/>
                </a:solidFill>
                <a:latin typeface="Times New Roman" charset="0"/>
                <a:ea typeface="Times New Roman" charset="0"/>
                <a:cs typeface="Times New Roman" charset="0"/>
              </a:defRPr>
            </a:lvl2pPr>
            <a:lvl3pPr eaLnBrk="0" hangingPunct="0">
              <a:defRPr sz="2400">
                <a:solidFill>
                  <a:schemeClr val="tx1"/>
                </a:solidFill>
                <a:latin typeface="Times New Roman" charset="0"/>
                <a:ea typeface="Times New Roman" charset="0"/>
                <a:cs typeface="Times New Roman" charset="0"/>
              </a:defRPr>
            </a:lvl3pPr>
            <a:lvl4pPr eaLnBrk="0" hangingPunct="0">
              <a:defRPr sz="2400">
                <a:solidFill>
                  <a:schemeClr val="tx1"/>
                </a:solidFill>
                <a:latin typeface="Times New Roman" charset="0"/>
                <a:ea typeface="Times New Roman" charset="0"/>
                <a:cs typeface="Times New Roman" charset="0"/>
              </a:defRPr>
            </a:lvl4pPr>
            <a:lvl5pPr eaLnBrk="0" hangingPunct="0">
              <a:defRPr sz="2400">
                <a:solidFill>
                  <a:schemeClr val="tx1"/>
                </a:solidFill>
                <a:latin typeface="Times New Roman" charset="0"/>
                <a:ea typeface="Times New Roman" charset="0"/>
                <a:cs typeface="Times New Roman" charset="0"/>
              </a:defRPr>
            </a:lvl5pPr>
            <a:lvl6pPr marL="457200" eaLnBrk="0" fontAlgn="base" hangingPunct="0">
              <a:spcBef>
                <a:spcPct val="0"/>
              </a:spcBef>
              <a:spcAft>
                <a:spcPct val="0"/>
              </a:spcAft>
              <a:defRPr sz="2400">
                <a:solidFill>
                  <a:schemeClr val="tx1"/>
                </a:solidFill>
                <a:latin typeface="Times New Roman" charset="0"/>
                <a:ea typeface="Times New Roman" charset="0"/>
                <a:cs typeface="Times New Roman" charset="0"/>
              </a:defRPr>
            </a:lvl6pPr>
            <a:lvl7pPr marL="914400" eaLnBrk="0" fontAlgn="base" hangingPunct="0">
              <a:spcBef>
                <a:spcPct val="0"/>
              </a:spcBef>
              <a:spcAft>
                <a:spcPct val="0"/>
              </a:spcAft>
              <a:defRPr sz="2400">
                <a:solidFill>
                  <a:schemeClr val="tx1"/>
                </a:solidFill>
                <a:latin typeface="Times New Roman" charset="0"/>
                <a:ea typeface="Times New Roman" charset="0"/>
                <a:cs typeface="Times New Roman" charset="0"/>
              </a:defRPr>
            </a:lvl7pPr>
            <a:lvl8pPr marL="1371600" eaLnBrk="0" fontAlgn="base" hangingPunct="0">
              <a:spcBef>
                <a:spcPct val="0"/>
              </a:spcBef>
              <a:spcAft>
                <a:spcPct val="0"/>
              </a:spcAft>
              <a:defRPr sz="2400">
                <a:solidFill>
                  <a:schemeClr val="tx1"/>
                </a:solidFill>
                <a:latin typeface="Times New Roman" charset="0"/>
                <a:ea typeface="Times New Roman" charset="0"/>
                <a:cs typeface="Times New Roman" charset="0"/>
              </a:defRPr>
            </a:lvl8pPr>
            <a:lvl9pPr marL="1828800" eaLnBrk="0" fontAlgn="base" hangingPunct="0">
              <a:spcBef>
                <a:spcPct val="0"/>
              </a:spcBef>
              <a:spcAft>
                <a:spcPct val="0"/>
              </a:spcAft>
              <a:defRPr sz="2400">
                <a:solidFill>
                  <a:schemeClr val="tx1"/>
                </a:solidFill>
                <a:latin typeface="Times New Roman" charset="0"/>
                <a:ea typeface="Times New Roman" charset="0"/>
                <a:cs typeface="Times New Roman" charset="0"/>
              </a:defRPr>
            </a:lvl9pPr>
          </a:lstStyle>
          <a:p>
            <a:pPr eaLnBrk="1" hangingPunct="1"/>
            <a:fld id="{E3F96F74-5BA6-084A-A241-10B098C4E82C}" type="slidenum">
              <a:rPr lang="en-GB" sz="1200"/>
              <a:pPr eaLnBrk="1" hangingPunct="1"/>
              <a:t>15</a:t>
            </a:fld>
            <a:endParaRPr lang="en-GB" sz="1200"/>
          </a:p>
        </p:txBody>
      </p:sp>
      <p:sp>
        <p:nvSpPr>
          <p:cNvPr id="36867" name="Rectangle 2"/>
          <p:cNvSpPr>
            <a:spLocks noChangeArrowheads="1" noTextEdit="1"/>
          </p:cNvSpPr>
          <p:nvPr>
            <p:ph type="sldImg"/>
          </p:nvPr>
        </p:nvSpPr>
        <p:spPr>
          <a:ln/>
        </p:spPr>
      </p:sp>
      <p:sp>
        <p:nvSpPr>
          <p:cNvPr id="368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Times New Roman" charset="0"/>
              <a:cs typeface="Times New Roman"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Times New Roman" charset="0"/>
              </a:defRPr>
            </a:lvl1pPr>
            <a:lvl2pPr marL="37931725" indent="-37474525" eaLnBrk="0" hangingPunct="0">
              <a:defRPr sz="2400">
                <a:solidFill>
                  <a:schemeClr val="tx1"/>
                </a:solidFill>
                <a:latin typeface="Times New Roman" charset="0"/>
                <a:ea typeface="Times New Roman" charset="0"/>
                <a:cs typeface="Times New Roman" charset="0"/>
              </a:defRPr>
            </a:lvl2pPr>
            <a:lvl3pPr eaLnBrk="0" hangingPunct="0">
              <a:defRPr sz="2400">
                <a:solidFill>
                  <a:schemeClr val="tx1"/>
                </a:solidFill>
                <a:latin typeface="Times New Roman" charset="0"/>
                <a:ea typeface="Times New Roman" charset="0"/>
                <a:cs typeface="Times New Roman" charset="0"/>
              </a:defRPr>
            </a:lvl3pPr>
            <a:lvl4pPr eaLnBrk="0" hangingPunct="0">
              <a:defRPr sz="2400">
                <a:solidFill>
                  <a:schemeClr val="tx1"/>
                </a:solidFill>
                <a:latin typeface="Times New Roman" charset="0"/>
                <a:ea typeface="Times New Roman" charset="0"/>
                <a:cs typeface="Times New Roman" charset="0"/>
              </a:defRPr>
            </a:lvl4pPr>
            <a:lvl5pPr eaLnBrk="0" hangingPunct="0">
              <a:defRPr sz="2400">
                <a:solidFill>
                  <a:schemeClr val="tx1"/>
                </a:solidFill>
                <a:latin typeface="Times New Roman" charset="0"/>
                <a:ea typeface="Times New Roman" charset="0"/>
                <a:cs typeface="Times New Roman" charset="0"/>
              </a:defRPr>
            </a:lvl5pPr>
            <a:lvl6pPr marL="457200" eaLnBrk="0" fontAlgn="base" hangingPunct="0">
              <a:spcBef>
                <a:spcPct val="0"/>
              </a:spcBef>
              <a:spcAft>
                <a:spcPct val="0"/>
              </a:spcAft>
              <a:defRPr sz="2400">
                <a:solidFill>
                  <a:schemeClr val="tx1"/>
                </a:solidFill>
                <a:latin typeface="Times New Roman" charset="0"/>
                <a:ea typeface="Times New Roman" charset="0"/>
                <a:cs typeface="Times New Roman" charset="0"/>
              </a:defRPr>
            </a:lvl6pPr>
            <a:lvl7pPr marL="914400" eaLnBrk="0" fontAlgn="base" hangingPunct="0">
              <a:spcBef>
                <a:spcPct val="0"/>
              </a:spcBef>
              <a:spcAft>
                <a:spcPct val="0"/>
              </a:spcAft>
              <a:defRPr sz="2400">
                <a:solidFill>
                  <a:schemeClr val="tx1"/>
                </a:solidFill>
                <a:latin typeface="Times New Roman" charset="0"/>
                <a:ea typeface="Times New Roman" charset="0"/>
                <a:cs typeface="Times New Roman" charset="0"/>
              </a:defRPr>
            </a:lvl7pPr>
            <a:lvl8pPr marL="1371600" eaLnBrk="0" fontAlgn="base" hangingPunct="0">
              <a:spcBef>
                <a:spcPct val="0"/>
              </a:spcBef>
              <a:spcAft>
                <a:spcPct val="0"/>
              </a:spcAft>
              <a:defRPr sz="2400">
                <a:solidFill>
                  <a:schemeClr val="tx1"/>
                </a:solidFill>
                <a:latin typeface="Times New Roman" charset="0"/>
                <a:ea typeface="Times New Roman" charset="0"/>
                <a:cs typeface="Times New Roman" charset="0"/>
              </a:defRPr>
            </a:lvl8pPr>
            <a:lvl9pPr marL="1828800" eaLnBrk="0" fontAlgn="base" hangingPunct="0">
              <a:spcBef>
                <a:spcPct val="0"/>
              </a:spcBef>
              <a:spcAft>
                <a:spcPct val="0"/>
              </a:spcAft>
              <a:defRPr sz="2400">
                <a:solidFill>
                  <a:schemeClr val="tx1"/>
                </a:solidFill>
                <a:latin typeface="Times New Roman" charset="0"/>
                <a:ea typeface="Times New Roman" charset="0"/>
                <a:cs typeface="Times New Roman" charset="0"/>
              </a:defRPr>
            </a:lvl9pPr>
          </a:lstStyle>
          <a:p>
            <a:pPr eaLnBrk="1" hangingPunct="1"/>
            <a:fld id="{D3DCEEEF-FB05-8041-824A-204D76CC6E2D}" type="slidenum">
              <a:rPr lang="en-GB" sz="1200"/>
              <a:pPr eaLnBrk="1" hangingPunct="1"/>
              <a:t>16</a:t>
            </a:fld>
            <a:endParaRPr lang="en-GB" sz="1200"/>
          </a:p>
        </p:txBody>
      </p:sp>
      <p:sp>
        <p:nvSpPr>
          <p:cNvPr id="38915" name="Rectangle 1026"/>
          <p:cNvSpPr>
            <a:spLocks noChangeArrowheads="1" noTextEdit="1"/>
          </p:cNvSpPr>
          <p:nvPr>
            <p:ph type="sldImg"/>
          </p:nvPr>
        </p:nvSpPr>
        <p:spPr>
          <a:ln/>
        </p:spPr>
      </p:sp>
      <p:sp>
        <p:nvSpPr>
          <p:cNvPr id="38916"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Times New Roman" charset="0"/>
              <a:cs typeface="Times New Roman"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Times New Roman" charset="0"/>
              </a:defRPr>
            </a:lvl1pPr>
            <a:lvl2pPr marL="37931725" indent="-37474525" eaLnBrk="0" hangingPunct="0">
              <a:defRPr sz="2400">
                <a:solidFill>
                  <a:schemeClr val="tx1"/>
                </a:solidFill>
                <a:latin typeface="Times New Roman" charset="0"/>
                <a:ea typeface="Times New Roman" charset="0"/>
                <a:cs typeface="Times New Roman" charset="0"/>
              </a:defRPr>
            </a:lvl2pPr>
            <a:lvl3pPr eaLnBrk="0" hangingPunct="0">
              <a:defRPr sz="2400">
                <a:solidFill>
                  <a:schemeClr val="tx1"/>
                </a:solidFill>
                <a:latin typeface="Times New Roman" charset="0"/>
                <a:ea typeface="Times New Roman" charset="0"/>
                <a:cs typeface="Times New Roman" charset="0"/>
              </a:defRPr>
            </a:lvl3pPr>
            <a:lvl4pPr eaLnBrk="0" hangingPunct="0">
              <a:defRPr sz="2400">
                <a:solidFill>
                  <a:schemeClr val="tx1"/>
                </a:solidFill>
                <a:latin typeface="Times New Roman" charset="0"/>
                <a:ea typeface="Times New Roman" charset="0"/>
                <a:cs typeface="Times New Roman" charset="0"/>
              </a:defRPr>
            </a:lvl4pPr>
            <a:lvl5pPr eaLnBrk="0" hangingPunct="0">
              <a:defRPr sz="2400">
                <a:solidFill>
                  <a:schemeClr val="tx1"/>
                </a:solidFill>
                <a:latin typeface="Times New Roman" charset="0"/>
                <a:ea typeface="Times New Roman" charset="0"/>
                <a:cs typeface="Times New Roman" charset="0"/>
              </a:defRPr>
            </a:lvl5pPr>
            <a:lvl6pPr marL="457200" eaLnBrk="0" fontAlgn="base" hangingPunct="0">
              <a:spcBef>
                <a:spcPct val="0"/>
              </a:spcBef>
              <a:spcAft>
                <a:spcPct val="0"/>
              </a:spcAft>
              <a:defRPr sz="2400">
                <a:solidFill>
                  <a:schemeClr val="tx1"/>
                </a:solidFill>
                <a:latin typeface="Times New Roman" charset="0"/>
                <a:ea typeface="Times New Roman" charset="0"/>
                <a:cs typeface="Times New Roman" charset="0"/>
              </a:defRPr>
            </a:lvl6pPr>
            <a:lvl7pPr marL="914400" eaLnBrk="0" fontAlgn="base" hangingPunct="0">
              <a:spcBef>
                <a:spcPct val="0"/>
              </a:spcBef>
              <a:spcAft>
                <a:spcPct val="0"/>
              </a:spcAft>
              <a:defRPr sz="2400">
                <a:solidFill>
                  <a:schemeClr val="tx1"/>
                </a:solidFill>
                <a:latin typeface="Times New Roman" charset="0"/>
                <a:ea typeface="Times New Roman" charset="0"/>
                <a:cs typeface="Times New Roman" charset="0"/>
              </a:defRPr>
            </a:lvl7pPr>
            <a:lvl8pPr marL="1371600" eaLnBrk="0" fontAlgn="base" hangingPunct="0">
              <a:spcBef>
                <a:spcPct val="0"/>
              </a:spcBef>
              <a:spcAft>
                <a:spcPct val="0"/>
              </a:spcAft>
              <a:defRPr sz="2400">
                <a:solidFill>
                  <a:schemeClr val="tx1"/>
                </a:solidFill>
                <a:latin typeface="Times New Roman" charset="0"/>
                <a:ea typeface="Times New Roman" charset="0"/>
                <a:cs typeface="Times New Roman" charset="0"/>
              </a:defRPr>
            </a:lvl8pPr>
            <a:lvl9pPr marL="1828800" eaLnBrk="0" fontAlgn="base" hangingPunct="0">
              <a:spcBef>
                <a:spcPct val="0"/>
              </a:spcBef>
              <a:spcAft>
                <a:spcPct val="0"/>
              </a:spcAft>
              <a:defRPr sz="2400">
                <a:solidFill>
                  <a:schemeClr val="tx1"/>
                </a:solidFill>
                <a:latin typeface="Times New Roman" charset="0"/>
                <a:ea typeface="Times New Roman" charset="0"/>
                <a:cs typeface="Times New Roman" charset="0"/>
              </a:defRPr>
            </a:lvl9pPr>
          </a:lstStyle>
          <a:p>
            <a:pPr eaLnBrk="1" hangingPunct="1"/>
            <a:fld id="{F963C415-73D4-D94C-9157-FC7BF96ED528}" type="slidenum">
              <a:rPr lang="en-GB" sz="1200"/>
              <a:pPr eaLnBrk="1" hangingPunct="1"/>
              <a:t>17</a:t>
            </a:fld>
            <a:endParaRPr lang="en-GB" sz="1200"/>
          </a:p>
        </p:txBody>
      </p:sp>
      <p:sp>
        <p:nvSpPr>
          <p:cNvPr id="40963" name="Rectangle 2"/>
          <p:cNvSpPr>
            <a:spLocks noChangeArrowheads="1" noTextEdit="1"/>
          </p:cNvSpPr>
          <p:nvPr>
            <p:ph type="sldImg"/>
          </p:nvPr>
        </p:nvSpPr>
        <p:spPr>
          <a:ln/>
        </p:spPr>
      </p:sp>
      <p:sp>
        <p:nvSpPr>
          <p:cNvPr id="409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Times New Roman" charset="0"/>
              <a:cs typeface="Times New Roman"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Times New Roman" charset="0"/>
              </a:defRPr>
            </a:lvl1pPr>
            <a:lvl2pPr marL="37931725" indent="-37474525" eaLnBrk="0" hangingPunct="0">
              <a:defRPr sz="2400">
                <a:solidFill>
                  <a:schemeClr val="tx1"/>
                </a:solidFill>
                <a:latin typeface="Times New Roman" charset="0"/>
                <a:ea typeface="Times New Roman" charset="0"/>
                <a:cs typeface="Times New Roman" charset="0"/>
              </a:defRPr>
            </a:lvl2pPr>
            <a:lvl3pPr eaLnBrk="0" hangingPunct="0">
              <a:defRPr sz="2400">
                <a:solidFill>
                  <a:schemeClr val="tx1"/>
                </a:solidFill>
                <a:latin typeface="Times New Roman" charset="0"/>
                <a:ea typeface="Times New Roman" charset="0"/>
                <a:cs typeface="Times New Roman" charset="0"/>
              </a:defRPr>
            </a:lvl3pPr>
            <a:lvl4pPr eaLnBrk="0" hangingPunct="0">
              <a:defRPr sz="2400">
                <a:solidFill>
                  <a:schemeClr val="tx1"/>
                </a:solidFill>
                <a:latin typeface="Times New Roman" charset="0"/>
                <a:ea typeface="Times New Roman" charset="0"/>
                <a:cs typeface="Times New Roman" charset="0"/>
              </a:defRPr>
            </a:lvl4pPr>
            <a:lvl5pPr eaLnBrk="0" hangingPunct="0">
              <a:defRPr sz="2400">
                <a:solidFill>
                  <a:schemeClr val="tx1"/>
                </a:solidFill>
                <a:latin typeface="Times New Roman" charset="0"/>
                <a:ea typeface="Times New Roman" charset="0"/>
                <a:cs typeface="Times New Roman" charset="0"/>
              </a:defRPr>
            </a:lvl5pPr>
            <a:lvl6pPr marL="457200" eaLnBrk="0" fontAlgn="base" hangingPunct="0">
              <a:spcBef>
                <a:spcPct val="0"/>
              </a:spcBef>
              <a:spcAft>
                <a:spcPct val="0"/>
              </a:spcAft>
              <a:defRPr sz="2400">
                <a:solidFill>
                  <a:schemeClr val="tx1"/>
                </a:solidFill>
                <a:latin typeface="Times New Roman" charset="0"/>
                <a:ea typeface="Times New Roman" charset="0"/>
                <a:cs typeface="Times New Roman" charset="0"/>
              </a:defRPr>
            </a:lvl6pPr>
            <a:lvl7pPr marL="914400" eaLnBrk="0" fontAlgn="base" hangingPunct="0">
              <a:spcBef>
                <a:spcPct val="0"/>
              </a:spcBef>
              <a:spcAft>
                <a:spcPct val="0"/>
              </a:spcAft>
              <a:defRPr sz="2400">
                <a:solidFill>
                  <a:schemeClr val="tx1"/>
                </a:solidFill>
                <a:latin typeface="Times New Roman" charset="0"/>
                <a:ea typeface="Times New Roman" charset="0"/>
                <a:cs typeface="Times New Roman" charset="0"/>
              </a:defRPr>
            </a:lvl7pPr>
            <a:lvl8pPr marL="1371600" eaLnBrk="0" fontAlgn="base" hangingPunct="0">
              <a:spcBef>
                <a:spcPct val="0"/>
              </a:spcBef>
              <a:spcAft>
                <a:spcPct val="0"/>
              </a:spcAft>
              <a:defRPr sz="2400">
                <a:solidFill>
                  <a:schemeClr val="tx1"/>
                </a:solidFill>
                <a:latin typeface="Times New Roman" charset="0"/>
                <a:ea typeface="Times New Roman" charset="0"/>
                <a:cs typeface="Times New Roman" charset="0"/>
              </a:defRPr>
            </a:lvl8pPr>
            <a:lvl9pPr marL="1828800" eaLnBrk="0" fontAlgn="base" hangingPunct="0">
              <a:spcBef>
                <a:spcPct val="0"/>
              </a:spcBef>
              <a:spcAft>
                <a:spcPct val="0"/>
              </a:spcAft>
              <a:defRPr sz="2400">
                <a:solidFill>
                  <a:schemeClr val="tx1"/>
                </a:solidFill>
                <a:latin typeface="Times New Roman" charset="0"/>
                <a:ea typeface="Times New Roman" charset="0"/>
                <a:cs typeface="Times New Roman" charset="0"/>
              </a:defRPr>
            </a:lvl9pPr>
          </a:lstStyle>
          <a:p>
            <a:pPr eaLnBrk="1" hangingPunct="1"/>
            <a:fld id="{4181E096-3045-F149-9F0C-A55C4D1B5115}" type="slidenum">
              <a:rPr lang="en-GB" sz="1200"/>
              <a:pPr eaLnBrk="1" hangingPunct="1"/>
              <a:t>18</a:t>
            </a:fld>
            <a:endParaRPr lang="en-GB" sz="1200"/>
          </a:p>
        </p:txBody>
      </p:sp>
      <p:sp>
        <p:nvSpPr>
          <p:cNvPr id="43011" name="Rectangle 1026"/>
          <p:cNvSpPr>
            <a:spLocks noChangeArrowheads="1" noTextEdit="1"/>
          </p:cNvSpPr>
          <p:nvPr>
            <p:ph type="sldImg"/>
          </p:nvPr>
        </p:nvSpPr>
        <p:spPr>
          <a:ln/>
        </p:spPr>
      </p:sp>
      <p:sp>
        <p:nvSpPr>
          <p:cNvPr id="43012"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Times New Roman" charset="0"/>
              <a:cs typeface="Times New Roman"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Times New Roman" charset="0"/>
              </a:defRPr>
            </a:lvl1pPr>
            <a:lvl2pPr marL="37931725" indent="-37474525" eaLnBrk="0" hangingPunct="0">
              <a:defRPr sz="2400">
                <a:solidFill>
                  <a:schemeClr val="tx1"/>
                </a:solidFill>
                <a:latin typeface="Times New Roman" charset="0"/>
                <a:ea typeface="Times New Roman" charset="0"/>
                <a:cs typeface="Times New Roman" charset="0"/>
              </a:defRPr>
            </a:lvl2pPr>
            <a:lvl3pPr eaLnBrk="0" hangingPunct="0">
              <a:defRPr sz="2400">
                <a:solidFill>
                  <a:schemeClr val="tx1"/>
                </a:solidFill>
                <a:latin typeface="Times New Roman" charset="0"/>
                <a:ea typeface="Times New Roman" charset="0"/>
                <a:cs typeface="Times New Roman" charset="0"/>
              </a:defRPr>
            </a:lvl3pPr>
            <a:lvl4pPr eaLnBrk="0" hangingPunct="0">
              <a:defRPr sz="2400">
                <a:solidFill>
                  <a:schemeClr val="tx1"/>
                </a:solidFill>
                <a:latin typeface="Times New Roman" charset="0"/>
                <a:ea typeface="Times New Roman" charset="0"/>
                <a:cs typeface="Times New Roman" charset="0"/>
              </a:defRPr>
            </a:lvl4pPr>
            <a:lvl5pPr eaLnBrk="0" hangingPunct="0">
              <a:defRPr sz="2400">
                <a:solidFill>
                  <a:schemeClr val="tx1"/>
                </a:solidFill>
                <a:latin typeface="Times New Roman" charset="0"/>
                <a:ea typeface="Times New Roman" charset="0"/>
                <a:cs typeface="Times New Roman" charset="0"/>
              </a:defRPr>
            </a:lvl5pPr>
            <a:lvl6pPr marL="457200" eaLnBrk="0" fontAlgn="base" hangingPunct="0">
              <a:spcBef>
                <a:spcPct val="0"/>
              </a:spcBef>
              <a:spcAft>
                <a:spcPct val="0"/>
              </a:spcAft>
              <a:defRPr sz="2400">
                <a:solidFill>
                  <a:schemeClr val="tx1"/>
                </a:solidFill>
                <a:latin typeface="Times New Roman" charset="0"/>
                <a:ea typeface="Times New Roman" charset="0"/>
                <a:cs typeface="Times New Roman" charset="0"/>
              </a:defRPr>
            </a:lvl6pPr>
            <a:lvl7pPr marL="914400" eaLnBrk="0" fontAlgn="base" hangingPunct="0">
              <a:spcBef>
                <a:spcPct val="0"/>
              </a:spcBef>
              <a:spcAft>
                <a:spcPct val="0"/>
              </a:spcAft>
              <a:defRPr sz="2400">
                <a:solidFill>
                  <a:schemeClr val="tx1"/>
                </a:solidFill>
                <a:latin typeface="Times New Roman" charset="0"/>
                <a:ea typeface="Times New Roman" charset="0"/>
                <a:cs typeface="Times New Roman" charset="0"/>
              </a:defRPr>
            </a:lvl7pPr>
            <a:lvl8pPr marL="1371600" eaLnBrk="0" fontAlgn="base" hangingPunct="0">
              <a:spcBef>
                <a:spcPct val="0"/>
              </a:spcBef>
              <a:spcAft>
                <a:spcPct val="0"/>
              </a:spcAft>
              <a:defRPr sz="2400">
                <a:solidFill>
                  <a:schemeClr val="tx1"/>
                </a:solidFill>
                <a:latin typeface="Times New Roman" charset="0"/>
                <a:ea typeface="Times New Roman" charset="0"/>
                <a:cs typeface="Times New Roman" charset="0"/>
              </a:defRPr>
            </a:lvl8pPr>
            <a:lvl9pPr marL="1828800" eaLnBrk="0" fontAlgn="base" hangingPunct="0">
              <a:spcBef>
                <a:spcPct val="0"/>
              </a:spcBef>
              <a:spcAft>
                <a:spcPct val="0"/>
              </a:spcAft>
              <a:defRPr sz="2400">
                <a:solidFill>
                  <a:schemeClr val="tx1"/>
                </a:solidFill>
                <a:latin typeface="Times New Roman" charset="0"/>
                <a:ea typeface="Times New Roman" charset="0"/>
                <a:cs typeface="Times New Roman" charset="0"/>
              </a:defRPr>
            </a:lvl9pPr>
          </a:lstStyle>
          <a:p>
            <a:pPr eaLnBrk="1" hangingPunct="1"/>
            <a:fld id="{C451C2D7-0171-044D-B985-5C70C97FCD08}" type="slidenum">
              <a:rPr lang="en-GB" sz="1200"/>
              <a:pPr eaLnBrk="1" hangingPunct="1"/>
              <a:t>19</a:t>
            </a:fld>
            <a:endParaRPr lang="en-GB" sz="1200"/>
          </a:p>
        </p:txBody>
      </p:sp>
      <p:sp>
        <p:nvSpPr>
          <p:cNvPr id="45059" name="Rectangle 1026"/>
          <p:cNvSpPr>
            <a:spLocks noChangeArrowheads="1" noTextEdit="1"/>
          </p:cNvSpPr>
          <p:nvPr>
            <p:ph type="sldImg"/>
          </p:nvPr>
        </p:nvSpPr>
        <p:spPr>
          <a:ln/>
        </p:spPr>
      </p:sp>
      <p:sp>
        <p:nvSpPr>
          <p:cNvPr id="45060"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Times New Roman" charset="0"/>
              <a:cs typeface="Times New Roman"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Times New Roman" charset="0"/>
              </a:defRPr>
            </a:lvl1pPr>
            <a:lvl2pPr marL="37931725" indent="-37474525" eaLnBrk="0" hangingPunct="0">
              <a:defRPr sz="2400">
                <a:solidFill>
                  <a:schemeClr val="tx1"/>
                </a:solidFill>
                <a:latin typeface="Times New Roman" charset="0"/>
                <a:ea typeface="Times New Roman" charset="0"/>
                <a:cs typeface="Times New Roman" charset="0"/>
              </a:defRPr>
            </a:lvl2pPr>
            <a:lvl3pPr eaLnBrk="0" hangingPunct="0">
              <a:defRPr sz="2400">
                <a:solidFill>
                  <a:schemeClr val="tx1"/>
                </a:solidFill>
                <a:latin typeface="Times New Roman" charset="0"/>
                <a:ea typeface="Times New Roman" charset="0"/>
                <a:cs typeface="Times New Roman" charset="0"/>
              </a:defRPr>
            </a:lvl3pPr>
            <a:lvl4pPr eaLnBrk="0" hangingPunct="0">
              <a:defRPr sz="2400">
                <a:solidFill>
                  <a:schemeClr val="tx1"/>
                </a:solidFill>
                <a:latin typeface="Times New Roman" charset="0"/>
                <a:ea typeface="Times New Roman" charset="0"/>
                <a:cs typeface="Times New Roman" charset="0"/>
              </a:defRPr>
            </a:lvl4pPr>
            <a:lvl5pPr eaLnBrk="0" hangingPunct="0">
              <a:defRPr sz="2400">
                <a:solidFill>
                  <a:schemeClr val="tx1"/>
                </a:solidFill>
                <a:latin typeface="Times New Roman" charset="0"/>
                <a:ea typeface="Times New Roman" charset="0"/>
                <a:cs typeface="Times New Roman" charset="0"/>
              </a:defRPr>
            </a:lvl5pPr>
            <a:lvl6pPr marL="457200" eaLnBrk="0" fontAlgn="base" hangingPunct="0">
              <a:spcBef>
                <a:spcPct val="0"/>
              </a:spcBef>
              <a:spcAft>
                <a:spcPct val="0"/>
              </a:spcAft>
              <a:defRPr sz="2400">
                <a:solidFill>
                  <a:schemeClr val="tx1"/>
                </a:solidFill>
                <a:latin typeface="Times New Roman" charset="0"/>
                <a:ea typeface="Times New Roman" charset="0"/>
                <a:cs typeface="Times New Roman" charset="0"/>
              </a:defRPr>
            </a:lvl6pPr>
            <a:lvl7pPr marL="914400" eaLnBrk="0" fontAlgn="base" hangingPunct="0">
              <a:spcBef>
                <a:spcPct val="0"/>
              </a:spcBef>
              <a:spcAft>
                <a:spcPct val="0"/>
              </a:spcAft>
              <a:defRPr sz="2400">
                <a:solidFill>
                  <a:schemeClr val="tx1"/>
                </a:solidFill>
                <a:latin typeface="Times New Roman" charset="0"/>
                <a:ea typeface="Times New Roman" charset="0"/>
                <a:cs typeface="Times New Roman" charset="0"/>
              </a:defRPr>
            </a:lvl7pPr>
            <a:lvl8pPr marL="1371600" eaLnBrk="0" fontAlgn="base" hangingPunct="0">
              <a:spcBef>
                <a:spcPct val="0"/>
              </a:spcBef>
              <a:spcAft>
                <a:spcPct val="0"/>
              </a:spcAft>
              <a:defRPr sz="2400">
                <a:solidFill>
                  <a:schemeClr val="tx1"/>
                </a:solidFill>
                <a:latin typeface="Times New Roman" charset="0"/>
                <a:ea typeface="Times New Roman" charset="0"/>
                <a:cs typeface="Times New Roman" charset="0"/>
              </a:defRPr>
            </a:lvl8pPr>
            <a:lvl9pPr marL="1828800" eaLnBrk="0" fontAlgn="base" hangingPunct="0">
              <a:spcBef>
                <a:spcPct val="0"/>
              </a:spcBef>
              <a:spcAft>
                <a:spcPct val="0"/>
              </a:spcAft>
              <a:defRPr sz="2400">
                <a:solidFill>
                  <a:schemeClr val="tx1"/>
                </a:solidFill>
                <a:latin typeface="Times New Roman" charset="0"/>
                <a:ea typeface="Times New Roman" charset="0"/>
                <a:cs typeface="Times New Roman" charset="0"/>
              </a:defRPr>
            </a:lvl9pPr>
          </a:lstStyle>
          <a:p>
            <a:pPr eaLnBrk="1" hangingPunct="1"/>
            <a:fld id="{14B06AF3-6502-4C4A-BA6A-CB22ADAA4780}" type="slidenum">
              <a:rPr lang="en-GB" sz="1200"/>
              <a:pPr eaLnBrk="1" hangingPunct="1"/>
              <a:t>20</a:t>
            </a:fld>
            <a:endParaRPr lang="en-GB" sz="1200"/>
          </a:p>
        </p:txBody>
      </p:sp>
      <p:sp>
        <p:nvSpPr>
          <p:cNvPr id="47107" name="Rectangle 2"/>
          <p:cNvSpPr>
            <a:spLocks noChangeArrowheads="1" noTextEdit="1"/>
          </p:cNvSpPr>
          <p:nvPr>
            <p:ph type="sldImg"/>
          </p:nvPr>
        </p:nvSpPr>
        <p:spPr>
          <a:ln/>
        </p:spPr>
      </p:sp>
      <p:sp>
        <p:nvSpPr>
          <p:cNvPr id="471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Times New Roman" charset="0"/>
              <a:cs typeface="Times New Roman"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Times New Roman" charset="0"/>
              </a:defRPr>
            </a:lvl1pPr>
            <a:lvl2pPr marL="37931725" indent="-37474525" eaLnBrk="0" hangingPunct="0">
              <a:defRPr sz="2400">
                <a:solidFill>
                  <a:schemeClr val="tx1"/>
                </a:solidFill>
                <a:latin typeface="Times New Roman" charset="0"/>
                <a:ea typeface="Times New Roman" charset="0"/>
                <a:cs typeface="Times New Roman" charset="0"/>
              </a:defRPr>
            </a:lvl2pPr>
            <a:lvl3pPr eaLnBrk="0" hangingPunct="0">
              <a:defRPr sz="2400">
                <a:solidFill>
                  <a:schemeClr val="tx1"/>
                </a:solidFill>
                <a:latin typeface="Times New Roman" charset="0"/>
                <a:ea typeface="Times New Roman" charset="0"/>
                <a:cs typeface="Times New Roman" charset="0"/>
              </a:defRPr>
            </a:lvl3pPr>
            <a:lvl4pPr eaLnBrk="0" hangingPunct="0">
              <a:defRPr sz="2400">
                <a:solidFill>
                  <a:schemeClr val="tx1"/>
                </a:solidFill>
                <a:latin typeface="Times New Roman" charset="0"/>
                <a:ea typeface="Times New Roman" charset="0"/>
                <a:cs typeface="Times New Roman" charset="0"/>
              </a:defRPr>
            </a:lvl4pPr>
            <a:lvl5pPr eaLnBrk="0" hangingPunct="0">
              <a:defRPr sz="2400">
                <a:solidFill>
                  <a:schemeClr val="tx1"/>
                </a:solidFill>
                <a:latin typeface="Times New Roman" charset="0"/>
                <a:ea typeface="Times New Roman" charset="0"/>
                <a:cs typeface="Times New Roman" charset="0"/>
              </a:defRPr>
            </a:lvl5pPr>
            <a:lvl6pPr marL="457200" eaLnBrk="0" fontAlgn="base" hangingPunct="0">
              <a:spcBef>
                <a:spcPct val="0"/>
              </a:spcBef>
              <a:spcAft>
                <a:spcPct val="0"/>
              </a:spcAft>
              <a:defRPr sz="2400">
                <a:solidFill>
                  <a:schemeClr val="tx1"/>
                </a:solidFill>
                <a:latin typeface="Times New Roman" charset="0"/>
                <a:ea typeface="Times New Roman" charset="0"/>
                <a:cs typeface="Times New Roman" charset="0"/>
              </a:defRPr>
            </a:lvl6pPr>
            <a:lvl7pPr marL="914400" eaLnBrk="0" fontAlgn="base" hangingPunct="0">
              <a:spcBef>
                <a:spcPct val="0"/>
              </a:spcBef>
              <a:spcAft>
                <a:spcPct val="0"/>
              </a:spcAft>
              <a:defRPr sz="2400">
                <a:solidFill>
                  <a:schemeClr val="tx1"/>
                </a:solidFill>
                <a:latin typeface="Times New Roman" charset="0"/>
                <a:ea typeface="Times New Roman" charset="0"/>
                <a:cs typeface="Times New Roman" charset="0"/>
              </a:defRPr>
            </a:lvl7pPr>
            <a:lvl8pPr marL="1371600" eaLnBrk="0" fontAlgn="base" hangingPunct="0">
              <a:spcBef>
                <a:spcPct val="0"/>
              </a:spcBef>
              <a:spcAft>
                <a:spcPct val="0"/>
              </a:spcAft>
              <a:defRPr sz="2400">
                <a:solidFill>
                  <a:schemeClr val="tx1"/>
                </a:solidFill>
                <a:latin typeface="Times New Roman" charset="0"/>
                <a:ea typeface="Times New Roman" charset="0"/>
                <a:cs typeface="Times New Roman" charset="0"/>
              </a:defRPr>
            </a:lvl8pPr>
            <a:lvl9pPr marL="1828800" eaLnBrk="0" fontAlgn="base" hangingPunct="0">
              <a:spcBef>
                <a:spcPct val="0"/>
              </a:spcBef>
              <a:spcAft>
                <a:spcPct val="0"/>
              </a:spcAft>
              <a:defRPr sz="2400">
                <a:solidFill>
                  <a:schemeClr val="tx1"/>
                </a:solidFill>
                <a:latin typeface="Times New Roman" charset="0"/>
                <a:ea typeface="Times New Roman" charset="0"/>
                <a:cs typeface="Times New Roman" charset="0"/>
              </a:defRPr>
            </a:lvl9pPr>
          </a:lstStyle>
          <a:p>
            <a:pPr eaLnBrk="1" hangingPunct="1"/>
            <a:fld id="{759068DC-FF31-4F45-B752-D2ABFBEE2C06}" type="slidenum">
              <a:rPr lang="en-GB" sz="1200"/>
              <a:pPr eaLnBrk="1" hangingPunct="1"/>
              <a:t>21</a:t>
            </a:fld>
            <a:endParaRPr lang="en-GB" sz="1200"/>
          </a:p>
        </p:txBody>
      </p:sp>
      <p:sp>
        <p:nvSpPr>
          <p:cNvPr id="20483" name="Rectangle 2"/>
          <p:cNvSpPr>
            <a:spLocks noChangeArrowheads="1" noTextEdit="1"/>
          </p:cNvSpPr>
          <p:nvPr>
            <p:ph type="sldImg"/>
          </p:nvPr>
        </p:nvSpPr>
        <p:spPr>
          <a:ln/>
        </p:spPr>
      </p:sp>
      <p:sp>
        <p:nvSpPr>
          <p:cNvPr id="204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Times New Roman" charset="0"/>
              <a:cs typeface="Times New Roman"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Times New Roman" charset="0"/>
              </a:defRPr>
            </a:lvl1pPr>
            <a:lvl2pPr marL="37931725" indent="-37474525" eaLnBrk="0" hangingPunct="0">
              <a:defRPr sz="2400">
                <a:solidFill>
                  <a:schemeClr val="tx1"/>
                </a:solidFill>
                <a:latin typeface="Times New Roman" charset="0"/>
                <a:ea typeface="Times New Roman" charset="0"/>
                <a:cs typeface="Times New Roman" charset="0"/>
              </a:defRPr>
            </a:lvl2pPr>
            <a:lvl3pPr eaLnBrk="0" hangingPunct="0">
              <a:defRPr sz="2400">
                <a:solidFill>
                  <a:schemeClr val="tx1"/>
                </a:solidFill>
                <a:latin typeface="Times New Roman" charset="0"/>
                <a:ea typeface="Times New Roman" charset="0"/>
                <a:cs typeface="Times New Roman" charset="0"/>
              </a:defRPr>
            </a:lvl3pPr>
            <a:lvl4pPr eaLnBrk="0" hangingPunct="0">
              <a:defRPr sz="2400">
                <a:solidFill>
                  <a:schemeClr val="tx1"/>
                </a:solidFill>
                <a:latin typeface="Times New Roman" charset="0"/>
                <a:ea typeface="Times New Roman" charset="0"/>
                <a:cs typeface="Times New Roman" charset="0"/>
              </a:defRPr>
            </a:lvl4pPr>
            <a:lvl5pPr eaLnBrk="0" hangingPunct="0">
              <a:defRPr sz="2400">
                <a:solidFill>
                  <a:schemeClr val="tx1"/>
                </a:solidFill>
                <a:latin typeface="Times New Roman" charset="0"/>
                <a:ea typeface="Times New Roman" charset="0"/>
                <a:cs typeface="Times New Roman" charset="0"/>
              </a:defRPr>
            </a:lvl5pPr>
            <a:lvl6pPr marL="457200" eaLnBrk="0" fontAlgn="base" hangingPunct="0">
              <a:spcBef>
                <a:spcPct val="0"/>
              </a:spcBef>
              <a:spcAft>
                <a:spcPct val="0"/>
              </a:spcAft>
              <a:defRPr sz="2400">
                <a:solidFill>
                  <a:schemeClr val="tx1"/>
                </a:solidFill>
                <a:latin typeface="Times New Roman" charset="0"/>
                <a:ea typeface="Times New Roman" charset="0"/>
                <a:cs typeface="Times New Roman" charset="0"/>
              </a:defRPr>
            </a:lvl6pPr>
            <a:lvl7pPr marL="914400" eaLnBrk="0" fontAlgn="base" hangingPunct="0">
              <a:spcBef>
                <a:spcPct val="0"/>
              </a:spcBef>
              <a:spcAft>
                <a:spcPct val="0"/>
              </a:spcAft>
              <a:defRPr sz="2400">
                <a:solidFill>
                  <a:schemeClr val="tx1"/>
                </a:solidFill>
                <a:latin typeface="Times New Roman" charset="0"/>
                <a:ea typeface="Times New Roman" charset="0"/>
                <a:cs typeface="Times New Roman" charset="0"/>
              </a:defRPr>
            </a:lvl7pPr>
            <a:lvl8pPr marL="1371600" eaLnBrk="0" fontAlgn="base" hangingPunct="0">
              <a:spcBef>
                <a:spcPct val="0"/>
              </a:spcBef>
              <a:spcAft>
                <a:spcPct val="0"/>
              </a:spcAft>
              <a:defRPr sz="2400">
                <a:solidFill>
                  <a:schemeClr val="tx1"/>
                </a:solidFill>
                <a:latin typeface="Times New Roman" charset="0"/>
                <a:ea typeface="Times New Roman" charset="0"/>
                <a:cs typeface="Times New Roman" charset="0"/>
              </a:defRPr>
            </a:lvl8pPr>
            <a:lvl9pPr marL="1828800" eaLnBrk="0" fontAlgn="base" hangingPunct="0">
              <a:spcBef>
                <a:spcPct val="0"/>
              </a:spcBef>
              <a:spcAft>
                <a:spcPct val="0"/>
              </a:spcAft>
              <a:defRPr sz="2400">
                <a:solidFill>
                  <a:schemeClr val="tx1"/>
                </a:solidFill>
                <a:latin typeface="Times New Roman" charset="0"/>
                <a:ea typeface="Times New Roman" charset="0"/>
                <a:cs typeface="Times New Roman" charset="0"/>
              </a:defRPr>
            </a:lvl9pPr>
          </a:lstStyle>
          <a:p>
            <a:pPr eaLnBrk="1" hangingPunct="1"/>
            <a:fld id="{8B49C74E-9937-2B46-87D0-182E989237B7}" type="slidenum">
              <a:rPr lang="en-GB" sz="1200"/>
              <a:pPr eaLnBrk="1" hangingPunct="1"/>
              <a:t>22</a:t>
            </a:fld>
            <a:endParaRPr lang="en-GB" sz="1200"/>
          </a:p>
        </p:txBody>
      </p:sp>
      <p:sp>
        <p:nvSpPr>
          <p:cNvPr id="22531" name="Rectangle 2"/>
          <p:cNvSpPr>
            <a:spLocks noChangeArrowheads="1" noTextEdit="1"/>
          </p:cNvSpPr>
          <p:nvPr>
            <p:ph type="sldImg"/>
          </p:nvPr>
        </p:nvSpPr>
        <p:spPr>
          <a:ln/>
        </p:spPr>
      </p:sp>
      <p:sp>
        <p:nvSpPr>
          <p:cNvPr id="225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Times New Roman" charset="0"/>
              <a:cs typeface="Times New Roman"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Times New Roman" charset="0"/>
              </a:defRPr>
            </a:lvl1pPr>
            <a:lvl2pPr marL="37931725" indent="-37474525" eaLnBrk="0" hangingPunct="0">
              <a:defRPr sz="2400">
                <a:solidFill>
                  <a:schemeClr val="tx1"/>
                </a:solidFill>
                <a:latin typeface="Times New Roman" charset="0"/>
                <a:ea typeface="Times New Roman" charset="0"/>
                <a:cs typeface="Times New Roman" charset="0"/>
              </a:defRPr>
            </a:lvl2pPr>
            <a:lvl3pPr eaLnBrk="0" hangingPunct="0">
              <a:defRPr sz="2400">
                <a:solidFill>
                  <a:schemeClr val="tx1"/>
                </a:solidFill>
                <a:latin typeface="Times New Roman" charset="0"/>
                <a:ea typeface="Times New Roman" charset="0"/>
                <a:cs typeface="Times New Roman" charset="0"/>
              </a:defRPr>
            </a:lvl3pPr>
            <a:lvl4pPr eaLnBrk="0" hangingPunct="0">
              <a:defRPr sz="2400">
                <a:solidFill>
                  <a:schemeClr val="tx1"/>
                </a:solidFill>
                <a:latin typeface="Times New Roman" charset="0"/>
                <a:ea typeface="Times New Roman" charset="0"/>
                <a:cs typeface="Times New Roman" charset="0"/>
              </a:defRPr>
            </a:lvl4pPr>
            <a:lvl5pPr eaLnBrk="0" hangingPunct="0">
              <a:defRPr sz="2400">
                <a:solidFill>
                  <a:schemeClr val="tx1"/>
                </a:solidFill>
                <a:latin typeface="Times New Roman" charset="0"/>
                <a:ea typeface="Times New Roman" charset="0"/>
                <a:cs typeface="Times New Roman" charset="0"/>
              </a:defRPr>
            </a:lvl5pPr>
            <a:lvl6pPr marL="457200" eaLnBrk="0" fontAlgn="base" hangingPunct="0">
              <a:spcBef>
                <a:spcPct val="0"/>
              </a:spcBef>
              <a:spcAft>
                <a:spcPct val="0"/>
              </a:spcAft>
              <a:defRPr sz="2400">
                <a:solidFill>
                  <a:schemeClr val="tx1"/>
                </a:solidFill>
                <a:latin typeface="Times New Roman" charset="0"/>
                <a:ea typeface="Times New Roman" charset="0"/>
                <a:cs typeface="Times New Roman" charset="0"/>
              </a:defRPr>
            </a:lvl6pPr>
            <a:lvl7pPr marL="914400" eaLnBrk="0" fontAlgn="base" hangingPunct="0">
              <a:spcBef>
                <a:spcPct val="0"/>
              </a:spcBef>
              <a:spcAft>
                <a:spcPct val="0"/>
              </a:spcAft>
              <a:defRPr sz="2400">
                <a:solidFill>
                  <a:schemeClr val="tx1"/>
                </a:solidFill>
                <a:latin typeface="Times New Roman" charset="0"/>
                <a:ea typeface="Times New Roman" charset="0"/>
                <a:cs typeface="Times New Roman" charset="0"/>
              </a:defRPr>
            </a:lvl7pPr>
            <a:lvl8pPr marL="1371600" eaLnBrk="0" fontAlgn="base" hangingPunct="0">
              <a:spcBef>
                <a:spcPct val="0"/>
              </a:spcBef>
              <a:spcAft>
                <a:spcPct val="0"/>
              </a:spcAft>
              <a:defRPr sz="2400">
                <a:solidFill>
                  <a:schemeClr val="tx1"/>
                </a:solidFill>
                <a:latin typeface="Times New Roman" charset="0"/>
                <a:ea typeface="Times New Roman" charset="0"/>
                <a:cs typeface="Times New Roman" charset="0"/>
              </a:defRPr>
            </a:lvl8pPr>
            <a:lvl9pPr marL="1828800" eaLnBrk="0" fontAlgn="base" hangingPunct="0">
              <a:spcBef>
                <a:spcPct val="0"/>
              </a:spcBef>
              <a:spcAft>
                <a:spcPct val="0"/>
              </a:spcAft>
              <a:defRPr sz="2400">
                <a:solidFill>
                  <a:schemeClr val="tx1"/>
                </a:solidFill>
                <a:latin typeface="Times New Roman" charset="0"/>
                <a:ea typeface="Times New Roman" charset="0"/>
                <a:cs typeface="Times New Roman" charset="0"/>
              </a:defRPr>
            </a:lvl9pPr>
          </a:lstStyle>
          <a:p>
            <a:pPr eaLnBrk="1" hangingPunct="1"/>
            <a:fld id="{09FEB954-24DF-2943-8BF7-E389AC946E4D}" type="slidenum">
              <a:rPr lang="en-GB" sz="1200"/>
              <a:pPr eaLnBrk="1" hangingPunct="1"/>
              <a:t>23</a:t>
            </a:fld>
            <a:endParaRPr lang="en-GB" sz="1200"/>
          </a:p>
        </p:txBody>
      </p:sp>
      <p:sp>
        <p:nvSpPr>
          <p:cNvPr id="24579" name="Rectangle 2"/>
          <p:cNvSpPr>
            <a:spLocks noChangeArrowheads="1" noTextEdit="1"/>
          </p:cNvSpPr>
          <p:nvPr>
            <p:ph type="sldImg"/>
          </p:nvPr>
        </p:nvSpPr>
        <p:spPr>
          <a:ln/>
        </p:spPr>
      </p:sp>
      <p:sp>
        <p:nvSpPr>
          <p:cNvPr id="245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Times New Roman" charset="0"/>
              <a:cs typeface="Times New Roman"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Other examples: Death rate increased by 100% (from 1 to 2)</a:t>
            </a:r>
          </a:p>
          <a:p>
            <a:r>
              <a:rPr lang="en-US" dirty="0" smtClean="0"/>
              <a:t>Mark</a:t>
            </a:r>
            <a:r>
              <a:rPr lang="en-US" baseline="0" dirty="0" smtClean="0"/>
              <a:t> Twain then extrapolates for future</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A. Lincoln predicts: US population to reach </a:t>
            </a:r>
            <a:r>
              <a:rPr lang="en-US" sz="1200" kern="1200" dirty="0" smtClean="0">
                <a:solidFill>
                  <a:schemeClr val="tx1"/>
                </a:solidFill>
                <a:effectLst/>
                <a:latin typeface="+mn-lt"/>
                <a:ea typeface="+mn-ea"/>
                <a:cs typeface="+mn-cs"/>
              </a:rPr>
              <a:t>251,689,914 by 1930 </a:t>
            </a:r>
            <a:endParaRPr lang="en-US" dirty="0" smtClean="0">
              <a:effectLst/>
            </a:endParaRPr>
          </a:p>
          <a:p>
            <a:endParaRPr lang="en-US" dirty="0"/>
          </a:p>
        </p:txBody>
      </p:sp>
      <p:sp>
        <p:nvSpPr>
          <p:cNvPr id="4" name="Slide Number Placeholder 3"/>
          <p:cNvSpPr>
            <a:spLocks noGrp="1"/>
          </p:cNvSpPr>
          <p:nvPr>
            <p:ph type="sldNum" sz="quarter" idx="10"/>
          </p:nvPr>
        </p:nvSpPr>
        <p:spPr/>
        <p:txBody>
          <a:bodyPr/>
          <a:lstStyle/>
          <a:p>
            <a:fld id="{3D1E8330-7635-E845-9F07-3973DBED6528}" type="slidenum">
              <a:rPr lang="en-US" smtClean="0"/>
              <a:t>5</a:t>
            </a:fld>
            <a:endParaRPr lang="en-US"/>
          </a:p>
        </p:txBody>
      </p:sp>
    </p:spTree>
    <p:extLst>
      <p:ext uri="{BB962C8B-B14F-4D97-AF65-F5344CB8AC3E}">
        <p14:creationId xmlns:p14="http://schemas.microsoft.com/office/powerpoint/2010/main" val="80270043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Times New Roman" charset="0"/>
              </a:defRPr>
            </a:lvl1pPr>
            <a:lvl2pPr marL="37931725" indent="-37474525" eaLnBrk="0" hangingPunct="0">
              <a:defRPr sz="2400">
                <a:solidFill>
                  <a:schemeClr val="tx1"/>
                </a:solidFill>
                <a:latin typeface="Times New Roman" charset="0"/>
                <a:ea typeface="Times New Roman" charset="0"/>
                <a:cs typeface="Times New Roman" charset="0"/>
              </a:defRPr>
            </a:lvl2pPr>
            <a:lvl3pPr eaLnBrk="0" hangingPunct="0">
              <a:defRPr sz="2400">
                <a:solidFill>
                  <a:schemeClr val="tx1"/>
                </a:solidFill>
                <a:latin typeface="Times New Roman" charset="0"/>
                <a:ea typeface="Times New Roman" charset="0"/>
                <a:cs typeface="Times New Roman" charset="0"/>
              </a:defRPr>
            </a:lvl3pPr>
            <a:lvl4pPr eaLnBrk="0" hangingPunct="0">
              <a:defRPr sz="2400">
                <a:solidFill>
                  <a:schemeClr val="tx1"/>
                </a:solidFill>
                <a:latin typeface="Times New Roman" charset="0"/>
                <a:ea typeface="Times New Roman" charset="0"/>
                <a:cs typeface="Times New Roman" charset="0"/>
              </a:defRPr>
            </a:lvl4pPr>
            <a:lvl5pPr eaLnBrk="0" hangingPunct="0">
              <a:defRPr sz="2400">
                <a:solidFill>
                  <a:schemeClr val="tx1"/>
                </a:solidFill>
                <a:latin typeface="Times New Roman" charset="0"/>
                <a:ea typeface="Times New Roman" charset="0"/>
                <a:cs typeface="Times New Roman" charset="0"/>
              </a:defRPr>
            </a:lvl5pPr>
            <a:lvl6pPr marL="457200" eaLnBrk="0" fontAlgn="base" hangingPunct="0">
              <a:spcBef>
                <a:spcPct val="0"/>
              </a:spcBef>
              <a:spcAft>
                <a:spcPct val="0"/>
              </a:spcAft>
              <a:defRPr sz="2400">
                <a:solidFill>
                  <a:schemeClr val="tx1"/>
                </a:solidFill>
                <a:latin typeface="Times New Roman" charset="0"/>
                <a:ea typeface="Times New Roman" charset="0"/>
                <a:cs typeface="Times New Roman" charset="0"/>
              </a:defRPr>
            </a:lvl6pPr>
            <a:lvl7pPr marL="914400" eaLnBrk="0" fontAlgn="base" hangingPunct="0">
              <a:spcBef>
                <a:spcPct val="0"/>
              </a:spcBef>
              <a:spcAft>
                <a:spcPct val="0"/>
              </a:spcAft>
              <a:defRPr sz="2400">
                <a:solidFill>
                  <a:schemeClr val="tx1"/>
                </a:solidFill>
                <a:latin typeface="Times New Roman" charset="0"/>
                <a:ea typeface="Times New Roman" charset="0"/>
                <a:cs typeface="Times New Roman" charset="0"/>
              </a:defRPr>
            </a:lvl7pPr>
            <a:lvl8pPr marL="1371600" eaLnBrk="0" fontAlgn="base" hangingPunct="0">
              <a:spcBef>
                <a:spcPct val="0"/>
              </a:spcBef>
              <a:spcAft>
                <a:spcPct val="0"/>
              </a:spcAft>
              <a:defRPr sz="2400">
                <a:solidFill>
                  <a:schemeClr val="tx1"/>
                </a:solidFill>
                <a:latin typeface="Times New Roman" charset="0"/>
                <a:ea typeface="Times New Roman" charset="0"/>
                <a:cs typeface="Times New Roman" charset="0"/>
              </a:defRPr>
            </a:lvl8pPr>
            <a:lvl9pPr marL="1828800" eaLnBrk="0" fontAlgn="base" hangingPunct="0">
              <a:spcBef>
                <a:spcPct val="0"/>
              </a:spcBef>
              <a:spcAft>
                <a:spcPct val="0"/>
              </a:spcAft>
              <a:defRPr sz="2400">
                <a:solidFill>
                  <a:schemeClr val="tx1"/>
                </a:solidFill>
                <a:latin typeface="Times New Roman" charset="0"/>
                <a:ea typeface="Times New Roman" charset="0"/>
                <a:cs typeface="Times New Roman" charset="0"/>
              </a:defRPr>
            </a:lvl9pPr>
          </a:lstStyle>
          <a:p>
            <a:pPr eaLnBrk="1" hangingPunct="1"/>
            <a:fld id="{2A37719A-D438-8C4B-894F-452E60C6DD98}" type="slidenum">
              <a:rPr lang="en-GB" sz="1200"/>
              <a:pPr eaLnBrk="1" hangingPunct="1"/>
              <a:t>24</a:t>
            </a:fld>
            <a:endParaRPr lang="en-GB" sz="1200"/>
          </a:p>
        </p:txBody>
      </p:sp>
      <p:sp>
        <p:nvSpPr>
          <p:cNvPr id="28675" name="Rectangle 2"/>
          <p:cNvSpPr>
            <a:spLocks noChangeArrowheads="1" noTextEdit="1"/>
          </p:cNvSpPr>
          <p:nvPr>
            <p:ph type="sldImg"/>
          </p:nvPr>
        </p:nvSpPr>
        <p:spPr>
          <a:ln/>
        </p:spPr>
      </p:sp>
      <p:sp>
        <p:nvSpPr>
          <p:cNvPr id="286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Times New Roman" charset="0"/>
              <a:cs typeface="Times New Roman"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Times New Roman" charset="0"/>
              </a:defRPr>
            </a:lvl1pPr>
            <a:lvl2pPr marL="37931725" indent="-37474525" eaLnBrk="0" hangingPunct="0">
              <a:defRPr sz="2400">
                <a:solidFill>
                  <a:schemeClr val="tx1"/>
                </a:solidFill>
                <a:latin typeface="Times New Roman" charset="0"/>
                <a:ea typeface="Times New Roman" charset="0"/>
                <a:cs typeface="Times New Roman" charset="0"/>
              </a:defRPr>
            </a:lvl2pPr>
            <a:lvl3pPr eaLnBrk="0" hangingPunct="0">
              <a:defRPr sz="2400">
                <a:solidFill>
                  <a:schemeClr val="tx1"/>
                </a:solidFill>
                <a:latin typeface="Times New Roman" charset="0"/>
                <a:ea typeface="Times New Roman" charset="0"/>
                <a:cs typeface="Times New Roman" charset="0"/>
              </a:defRPr>
            </a:lvl3pPr>
            <a:lvl4pPr eaLnBrk="0" hangingPunct="0">
              <a:defRPr sz="2400">
                <a:solidFill>
                  <a:schemeClr val="tx1"/>
                </a:solidFill>
                <a:latin typeface="Times New Roman" charset="0"/>
                <a:ea typeface="Times New Roman" charset="0"/>
                <a:cs typeface="Times New Roman" charset="0"/>
              </a:defRPr>
            </a:lvl4pPr>
            <a:lvl5pPr eaLnBrk="0" hangingPunct="0">
              <a:defRPr sz="2400">
                <a:solidFill>
                  <a:schemeClr val="tx1"/>
                </a:solidFill>
                <a:latin typeface="Times New Roman" charset="0"/>
                <a:ea typeface="Times New Roman" charset="0"/>
                <a:cs typeface="Times New Roman" charset="0"/>
              </a:defRPr>
            </a:lvl5pPr>
            <a:lvl6pPr marL="457200" eaLnBrk="0" fontAlgn="base" hangingPunct="0">
              <a:spcBef>
                <a:spcPct val="0"/>
              </a:spcBef>
              <a:spcAft>
                <a:spcPct val="0"/>
              </a:spcAft>
              <a:defRPr sz="2400">
                <a:solidFill>
                  <a:schemeClr val="tx1"/>
                </a:solidFill>
                <a:latin typeface="Times New Roman" charset="0"/>
                <a:ea typeface="Times New Roman" charset="0"/>
                <a:cs typeface="Times New Roman" charset="0"/>
              </a:defRPr>
            </a:lvl6pPr>
            <a:lvl7pPr marL="914400" eaLnBrk="0" fontAlgn="base" hangingPunct="0">
              <a:spcBef>
                <a:spcPct val="0"/>
              </a:spcBef>
              <a:spcAft>
                <a:spcPct val="0"/>
              </a:spcAft>
              <a:defRPr sz="2400">
                <a:solidFill>
                  <a:schemeClr val="tx1"/>
                </a:solidFill>
                <a:latin typeface="Times New Roman" charset="0"/>
                <a:ea typeface="Times New Roman" charset="0"/>
                <a:cs typeface="Times New Roman" charset="0"/>
              </a:defRPr>
            </a:lvl7pPr>
            <a:lvl8pPr marL="1371600" eaLnBrk="0" fontAlgn="base" hangingPunct="0">
              <a:spcBef>
                <a:spcPct val="0"/>
              </a:spcBef>
              <a:spcAft>
                <a:spcPct val="0"/>
              </a:spcAft>
              <a:defRPr sz="2400">
                <a:solidFill>
                  <a:schemeClr val="tx1"/>
                </a:solidFill>
                <a:latin typeface="Times New Roman" charset="0"/>
                <a:ea typeface="Times New Roman" charset="0"/>
                <a:cs typeface="Times New Roman" charset="0"/>
              </a:defRPr>
            </a:lvl8pPr>
            <a:lvl9pPr marL="1828800" eaLnBrk="0" fontAlgn="base" hangingPunct="0">
              <a:spcBef>
                <a:spcPct val="0"/>
              </a:spcBef>
              <a:spcAft>
                <a:spcPct val="0"/>
              </a:spcAft>
              <a:defRPr sz="2400">
                <a:solidFill>
                  <a:schemeClr val="tx1"/>
                </a:solidFill>
                <a:latin typeface="Times New Roman" charset="0"/>
                <a:ea typeface="Times New Roman" charset="0"/>
                <a:cs typeface="Times New Roman" charset="0"/>
              </a:defRPr>
            </a:lvl9pPr>
          </a:lstStyle>
          <a:p>
            <a:pPr eaLnBrk="1" hangingPunct="1"/>
            <a:fld id="{2315C1EB-6D2E-B247-B834-44A154789AF8}" type="slidenum">
              <a:rPr lang="en-GB" sz="1200"/>
              <a:pPr eaLnBrk="1" hangingPunct="1"/>
              <a:t>25</a:t>
            </a:fld>
            <a:endParaRPr lang="en-GB" sz="1200"/>
          </a:p>
        </p:txBody>
      </p:sp>
      <p:sp>
        <p:nvSpPr>
          <p:cNvPr id="32771" name="Rectangle 2"/>
          <p:cNvSpPr>
            <a:spLocks noChangeArrowheads="1" noTextEdit="1"/>
          </p:cNvSpPr>
          <p:nvPr>
            <p:ph type="sldImg"/>
          </p:nvPr>
        </p:nvSpPr>
        <p:spPr>
          <a:ln/>
        </p:spPr>
      </p:sp>
      <p:sp>
        <p:nvSpPr>
          <p:cNvPr id="327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Times New Roman" charset="0"/>
              <a:cs typeface="Times New Roman"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Times New Roman" charset="0"/>
              </a:defRPr>
            </a:lvl1pPr>
            <a:lvl2pPr marL="37931725" indent="-37474525" eaLnBrk="0" hangingPunct="0">
              <a:defRPr sz="2400">
                <a:solidFill>
                  <a:schemeClr val="tx1"/>
                </a:solidFill>
                <a:latin typeface="Times New Roman" charset="0"/>
                <a:ea typeface="Times New Roman" charset="0"/>
                <a:cs typeface="Times New Roman" charset="0"/>
              </a:defRPr>
            </a:lvl2pPr>
            <a:lvl3pPr eaLnBrk="0" hangingPunct="0">
              <a:defRPr sz="2400">
                <a:solidFill>
                  <a:schemeClr val="tx1"/>
                </a:solidFill>
                <a:latin typeface="Times New Roman" charset="0"/>
                <a:ea typeface="Times New Roman" charset="0"/>
                <a:cs typeface="Times New Roman" charset="0"/>
              </a:defRPr>
            </a:lvl3pPr>
            <a:lvl4pPr eaLnBrk="0" hangingPunct="0">
              <a:defRPr sz="2400">
                <a:solidFill>
                  <a:schemeClr val="tx1"/>
                </a:solidFill>
                <a:latin typeface="Times New Roman" charset="0"/>
                <a:ea typeface="Times New Roman" charset="0"/>
                <a:cs typeface="Times New Roman" charset="0"/>
              </a:defRPr>
            </a:lvl4pPr>
            <a:lvl5pPr eaLnBrk="0" hangingPunct="0">
              <a:defRPr sz="2400">
                <a:solidFill>
                  <a:schemeClr val="tx1"/>
                </a:solidFill>
                <a:latin typeface="Times New Roman" charset="0"/>
                <a:ea typeface="Times New Roman" charset="0"/>
                <a:cs typeface="Times New Roman" charset="0"/>
              </a:defRPr>
            </a:lvl5pPr>
            <a:lvl6pPr marL="457200" eaLnBrk="0" fontAlgn="base" hangingPunct="0">
              <a:spcBef>
                <a:spcPct val="0"/>
              </a:spcBef>
              <a:spcAft>
                <a:spcPct val="0"/>
              </a:spcAft>
              <a:defRPr sz="2400">
                <a:solidFill>
                  <a:schemeClr val="tx1"/>
                </a:solidFill>
                <a:latin typeface="Times New Roman" charset="0"/>
                <a:ea typeface="Times New Roman" charset="0"/>
                <a:cs typeface="Times New Roman" charset="0"/>
              </a:defRPr>
            </a:lvl6pPr>
            <a:lvl7pPr marL="914400" eaLnBrk="0" fontAlgn="base" hangingPunct="0">
              <a:spcBef>
                <a:spcPct val="0"/>
              </a:spcBef>
              <a:spcAft>
                <a:spcPct val="0"/>
              </a:spcAft>
              <a:defRPr sz="2400">
                <a:solidFill>
                  <a:schemeClr val="tx1"/>
                </a:solidFill>
                <a:latin typeface="Times New Roman" charset="0"/>
                <a:ea typeface="Times New Roman" charset="0"/>
                <a:cs typeface="Times New Roman" charset="0"/>
              </a:defRPr>
            </a:lvl7pPr>
            <a:lvl8pPr marL="1371600" eaLnBrk="0" fontAlgn="base" hangingPunct="0">
              <a:spcBef>
                <a:spcPct val="0"/>
              </a:spcBef>
              <a:spcAft>
                <a:spcPct val="0"/>
              </a:spcAft>
              <a:defRPr sz="2400">
                <a:solidFill>
                  <a:schemeClr val="tx1"/>
                </a:solidFill>
                <a:latin typeface="Times New Roman" charset="0"/>
                <a:ea typeface="Times New Roman" charset="0"/>
                <a:cs typeface="Times New Roman" charset="0"/>
              </a:defRPr>
            </a:lvl8pPr>
            <a:lvl9pPr marL="1828800" eaLnBrk="0" fontAlgn="base" hangingPunct="0">
              <a:spcBef>
                <a:spcPct val="0"/>
              </a:spcBef>
              <a:spcAft>
                <a:spcPct val="0"/>
              </a:spcAft>
              <a:defRPr sz="2400">
                <a:solidFill>
                  <a:schemeClr val="tx1"/>
                </a:solidFill>
                <a:latin typeface="Times New Roman" charset="0"/>
                <a:ea typeface="Times New Roman" charset="0"/>
                <a:cs typeface="Times New Roman" charset="0"/>
              </a:defRPr>
            </a:lvl9pPr>
          </a:lstStyle>
          <a:p>
            <a:pPr eaLnBrk="1" hangingPunct="1"/>
            <a:fld id="{46562B45-8BFB-1E48-BBFD-31CD07D66FB0}" type="slidenum">
              <a:rPr lang="en-GB" sz="1200"/>
              <a:pPr eaLnBrk="1" hangingPunct="1"/>
              <a:t>26</a:t>
            </a:fld>
            <a:endParaRPr lang="en-GB" sz="1200"/>
          </a:p>
        </p:txBody>
      </p:sp>
      <p:sp>
        <p:nvSpPr>
          <p:cNvPr id="34819" name="Rectangle 2"/>
          <p:cNvSpPr>
            <a:spLocks noChangeArrowheads="1" noTextEdit="1"/>
          </p:cNvSpPr>
          <p:nvPr>
            <p:ph type="sldImg"/>
          </p:nvPr>
        </p:nvSpPr>
        <p:spPr>
          <a:ln/>
        </p:spPr>
      </p:sp>
      <p:sp>
        <p:nvSpPr>
          <p:cNvPr id="348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Times New Roman" charset="0"/>
              <a:cs typeface="Times New Roman"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Times New Roman" charset="0"/>
              </a:defRPr>
            </a:lvl1pPr>
            <a:lvl2pPr marL="37931725" indent="-37474525" eaLnBrk="0" hangingPunct="0">
              <a:defRPr sz="2400">
                <a:solidFill>
                  <a:schemeClr val="tx1"/>
                </a:solidFill>
                <a:latin typeface="Times New Roman" charset="0"/>
                <a:ea typeface="Times New Roman" charset="0"/>
                <a:cs typeface="Times New Roman" charset="0"/>
              </a:defRPr>
            </a:lvl2pPr>
            <a:lvl3pPr eaLnBrk="0" hangingPunct="0">
              <a:defRPr sz="2400">
                <a:solidFill>
                  <a:schemeClr val="tx1"/>
                </a:solidFill>
                <a:latin typeface="Times New Roman" charset="0"/>
                <a:ea typeface="Times New Roman" charset="0"/>
                <a:cs typeface="Times New Roman" charset="0"/>
              </a:defRPr>
            </a:lvl3pPr>
            <a:lvl4pPr eaLnBrk="0" hangingPunct="0">
              <a:defRPr sz="2400">
                <a:solidFill>
                  <a:schemeClr val="tx1"/>
                </a:solidFill>
                <a:latin typeface="Times New Roman" charset="0"/>
                <a:ea typeface="Times New Roman" charset="0"/>
                <a:cs typeface="Times New Roman" charset="0"/>
              </a:defRPr>
            </a:lvl4pPr>
            <a:lvl5pPr eaLnBrk="0" hangingPunct="0">
              <a:defRPr sz="2400">
                <a:solidFill>
                  <a:schemeClr val="tx1"/>
                </a:solidFill>
                <a:latin typeface="Times New Roman" charset="0"/>
                <a:ea typeface="Times New Roman" charset="0"/>
                <a:cs typeface="Times New Roman" charset="0"/>
              </a:defRPr>
            </a:lvl5pPr>
            <a:lvl6pPr marL="457200" eaLnBrk="0" fontAlgn="base" hangingPunct="0">
              <a:spcBef>
                <a:spcPct val="0"/>
              </a:spcBef>
              <a:spcAft>
                <a:spcPct val="0"/>
              </a:spcAft>
              <a:defRPr sz="2400">
                <a:solidFill>
                  <a:schemeClr val="tx1"/>
                </a:solidFill>
                <a:latin typeface="Times New Roman" charset="0"/>
                <a:ea typeface="Times New Roman" charset="0"/>
                <a:cs typeface="Times New Roman" charset="0"/>
              </a:defRPr>
            </a:lvl6pPr>
            <a:lvl7pPr marL="914400" eaLnBrk="0" fontAlgn="base" hangingPunct="0">
              <a:spcBef>
                <a:spcPct val="0"/>
              </a:spcBef>
              <a:spcAft>
                <a:spcPct val="0"/>
              </a:spcAft>
              <a:defRPr sz="2400">
                <a:solidFill>
                  <a:schemeClr val="tx1"/>
                </a:solidFill>
                <a:latin typeface="Times New Roman" charset="0"/>
                <a:ea typeface="Times New Roman" charset="0"/>
                <a:cs typeface="Times New Roman" charset="0"/>
              </a:defRPr>
            </a:lvl7pPr>
            <a:lvl8pPr marL="1371600" eaLnBrk="0" fontAlgn="base" hangingPunct="0">
              <a:spcBef>
                <a:spcPct val="0"/>
              </a:spcBef>
              <a:spcAft>
                <a:spcPct val="0"/>
              </a:spcAft>
              <a:defRPr sz="2400">
                <a:solidFill>
                  <a:schemeClr val="tx1"/>
                </a:solidFill>
                <a:latin typeface="Times New Roman" charset="0"/>
                <a:ea typeface="Times New Roman" charset="0"/>
                <a:cs typeface="Times New Roman" charset="0"/>
              </a:defRPr>
            </a:lvl8pPr>
            <a:lvl9pPr marL="1828800" eaLnBrk="0" fontAlgn="base" hangingPunct="0">
              <a:spcBef>
                <a:spcPct val="0"/>
              </a:spcBef>
              <a:spcAft>
                <a:spcPct val="0"/>
              </a:spcAft>
              <a:defRPr sz="2400">
                <a:solidFill>
                  <a:schemeClr val="tx1"/>
                </a:solidFill>
                <a:latin typeface="Times New Roman" charset="0"/>
                <a:ea typeface="Times New Roman" charset="0"/>
                <a:cs typeface="Times New Roman" charset="0"/>
              </a:defRPr>
            </a:lvl9pPr>
          </a:lstStyle>
          <a:p>
            <a:pPr eaLnBrk="1" hangingPunct="1"/>
            <a:fld id="{E56EF047-D1AE-624C-AE46-7437115B73F5}" type="slidenum">
              <a:rPr lang="en-GB" sz="1200"/>
              <a:pPr eaLnBrk="1" hangingPunct="1"/>
              <a:t>28</a:t>
            </a:fld>
            <a:endParaRPr lang="en-GB" sz="1200"/>
          </a:p>
        </p:txBody>
      </p:sp>
      <p:sp>
        <p:nvSpPr>
          <p:cNvPr id="37891" name="Rectangle 2"/>
          <p:cNvSpPr>
            <a:spLocks noChangeArrowheads="1" noTextEdit="1"/>
          </p:cNvSpPr>
          <p:nvPr>
            <p:ph type="sldImg"/>
          </p:nvPr>
        </p:nvSpPr>
        <p:spPr>
          <a:ln/>
        </p:spPr>
      </p:sp>
      <p:sp>
        <p:nvSpPr>
          <p:cNvPr id="378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Times New Roman" charset="0"/>
              <a:cs typeface="Times New Roman"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Times New Roman" charset="0"/>
              </a:defRPr>
            </a:lvl1pPr>
            <a:lvl2pPr marL="37931725" indent="-37474525" eaLnBrk="0" hangingPunct="0">
              <a:defRPr sz="2400">
                <a:solidFill>
                  <a:schemeClr val="tx1"/>
                </a:solidFill>
                <a:latin typeface="Times New Roman" charset="0"/>
                <a:ea typeface="Times New Roman" charset="0"/>
                <a:cs typeface="Times New Roman" charset="0"/>
              </a:defRPr>
            </a:lvl2pPr>
            <a:lvl3pPr eaLnBrk="0" hangingPunct="0">
              <a:defRPr sz="2400">
                <a:solidFill>
                  <a:schemeClr val="tx1"/>
                </a:solidFill>
                <a:latin typeface="Times New Roman" charset="0"/>
                <a:ea typeface="Times New Roman" charset="0"/>
                <a:cs typeface="Times New Roman" charset="0"/>
              </a:defRPr>
            </a:lvl3pPr>
            <a:lvl4pPr eaLnBrk="0" hangingPunct="0">
              <a:defRPr sz="2400">
                <a:solidFill>
                  <a:schemeClr val="tx1"/>
                </a:solidFill>
                <a:latin typeface="Times New Roman" charset="0"/>
                <a:ea typeface="Times New Roman" charset="0"/>
                <a:cs typeface="Times New Roman" charset="0"/>
              </a:defRPr>
            </a:lvl4pPr>
            <a:lvl5pPr eaLnBrk="0" hangingPunct="0">
              <a:defRPr sz="2400">
                <a:solidFill>
                  <a:schemeClr val="tx1"/>
                </a:solidFill>
                <a:latin typeface="Times New Roman" charset="0"/>
                <a:ea typeface="Times New Roman" charset="0"/>
                <a:cs typeface="Times New Roman" charset="0"/>
              </a:defRPr>
            </a:lvl5pPr>
            <a:lvl6pPr marL="457200" eaLnBrk="0" fontAlgn="base" hangingPunct="0">
              <a:spcBef>
                <a:spcPct val="0"/>
              </a:spcBef>
              <a:spcAft>
                <a:spcPct val="0"/>
              </a:spcAft>
              <a:defRPr sz="2400">
                <a:solidFill>
                  <a:schemeClr val="tx1"/>
                </a:solidFill>
                <a:latin typeface="Times New Roman" charset="0"/>
                <a:ea typeface="Times New Roman" charset="0"/>
                <a:cs typeface="Times New Roman" charset="0"/>
              </a:defRPr>
            </a:lvl6pPr>
            <a:lvl7pPr marL="914400" eaLnBrk="0" fontAlgn="base" hangingPunct="0">
              <a:spcBef>
                <a:spcPct val="0"/>
              </a:spcBef>
              <a:spcAft>
                <a:spcPct val="0"/>
              </a:spcAft>
              <a:defRPr sz="2400">
                <a:solidFill>
                  <a:schemeClr val="tx1"/>
                </a:solidFill>
                <a:latin typeface="Times New Roman" charset="0"/>
                <a:ea typeface="Times New Roman" charset="0"/>
                <a:cs typeface="Times New Roman" charset="0"/>
              </a:defRPr>
            </a:lvl7pPr>
            <a:lvl8pPr marL="1371600" eaLnBrk="0" fontAlgn="base" hangingPunct="0">
              <a:spcBef>
                <a:spcPct val="0"/>
              </a:spcBef>
              <a:spcAft>
                <a:spcPct val="0"/>
              </a:spcAft>
              <a:defRPr sz="2400">
                <a:solidFill>
                  <a:schemeClr val="tx1"/>
                </a:solidFill>
                <a:latin typeface="Times New Roman" charset="0"/>
                <a:ea typeface="Times New Roman" charset="0"/>
                <a:cs typeface="Times New Roman" charset="0"/>
              </a:defRPr>
            </a:lvl8pPr>
            <a:lvl9pPr marL="1828800" eaLnBrk="0" fontAlgn="base" hangingPunct="0">
              <a:spcBef>
                <a:spcPct val="0"/>
              </a:spcBef>
              <a:spcAft>
                <a:spcPct val="0"/>
              </a:spcAft>
              <a:defRPr sz="2400">
                <a:solidFill>
                  <a:schemeClr val="tx1"/>
                </a:solidFill>
                <a:latin typeface="Times New Roman" charset="0"/>
                <a:ea typeface="Times New Roman" charset="0"/>
                <a:cs typeface="Times New Roman" charset="0"/>
              </a:defRPr>
            </a:lvl9pPr>
          </a:lstStyle>
          <a:p>
            <a:pPr eaLnBrk="1" hangingPunct="1"/>
            <a:fld id="{B3DA6CF6-BF86-D34D-8AF4-AE6F676CAB20}" type="slidenum">
              <a:rPr lang="en-GB" sz="1200"/>
              <a:pPr eaLnBrk="1" hangingPunct="1"/>
              <a:t>29</a:t>
            </a:fld>
            <a:endParaRPr lang="en-GB" sz="1200"/>
          </a:p>
        </p:txBody>
      </p:sp>
      <p:sp>
        <p:nvSpPr>
          <p:cNvPr id="39939" name="Rectangle 2"/>
          <p:cNvSpPr>
            <a:spLocks noChangeArrowheads="1" noTextEdit="1"/>
          </p:cNvSpPr>
          <p:nvPr>
            <p:ph type="sldImg"/>
          </p:nvPr>
        </p:nvSpPr>
        <p:spPr>
          <a:ln/>
        </p:spPr>
      </p:sp>
      <p:sp>
        <p:nvSpPr>
          <p:cNvPr id="399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Times New Roman" charset="0"/>
              <a:cs typeface="Times New Roman"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Times New Roman" charset="0"/>
              </a:defRPr>
            </a:lvl1pPr>
            <a:lvl2pPr marL="37931725" indent="-37474525" eaLnBrk="0" hangingPunct="0">
              <a:defRPr sz="2400">
                <a:solidFill>
                  <a:schemeClr val="tx1"/>
                </a:solidFill>
                <a:latin typeface="Times New Roman" charset="0"/>
                <a:ea typeface="Times New Roman" charset="0"/>
                <a:cs typeface="Times New Roman" charset="0"/>
              </a:defRPr>
            </a:lvl2pPr>
            <a:lvl3pPr eaLnBrk="0" hangingPunct="0">
              <a:defRPr sz="2400">
                <a:solidFill>
                  <a:schemeClr val="tx1"/>
                </a:solidFill>
                <a:latin typeface="Times New Roman" charset="0"/>
                <a:ea typeface="Times New Roman" charset="0"/>
                <a:cs typeface="Times New Roman" charset="0"/>
              </a:defRPr>
            </a:lvl3pPr>
            <a:lvl4pPr eaLnBrk="0" hangingPunct="0">
              <a:defRPr sz="2400">
                <a:solidFill>
                  <a:schemeClr val="tx1"/>
                </a:solidFill>
                <a:latin typeface="Times New Roman" charset="0"/>
                <a:ea typeface="Times New Roman" charset="0"/>
                <a:cs typeface="Times New Roman" charset="0"/>
              </a:defRPr>
            </a:lvl4pPr>
            <a:lvl5pPr eaLnBrk="0" hangingPunct="0">
              <a:defRPr sz="2400">
                <a:solidFill>
                  <a:schemeClr val="tx1"/>
                </a:solidFill>
                <a:latin typeface="Times New Roman" charset="0"/>
                <a:ea typeface="Times New Roman" charset="0"/>
                <a:cs typeface="Times New Roman" charset="0"/>
              </a:defRPr>
            </a:lvl5pPr>
            <a:lvl6pPr marL="457200" eaLnBrk="0" fontAlgn="base" hangingPunct="0">
              <a:spcBef>
                <a:spcPct val="0"/>
              </a:spcBef>
              <a:spcAft>
                <a:spcPct val="0"/>
              </a:spcAft>
              <a:defRPr sz="2400">
                <a:solidFill>
                  <a:schemeClr val="tx1"/>
                </a:solidFill>
                <a:latin typeface="Times New Roman" charset="0"/>
                <a:ea typeface="Times New Roman" charset="0"/>
                <a:cs typeface="Times New Roman" charset="0"/>
              </a:defRPr>
            </a:lvl6pPr>
            <a:lvl7pPr marL="914400" eaLnBrk="0" fontAlgn="base" hangingPunct="0">
              <a:spcBef>
                <a:spcPct val="0"/>
              </a:spcBef>
              <a:spcAft>
                <a:spcPct val="0"/>
              </a:spcAft>
              <a:defRPr sz="2400">
                <a:solidFill>
                  <a:schemeClr val="tx1"/>
                </a:solidFill>
                <a:latin typeface="Times New Roman" charset="0"/>
                <a:ea typeface="Times New Roman" charset="0"/>
                <a:cs typeface="Times New Roman" charset="0"/>
              </a:defRPr>
            </a:lvl7pPr>
            <a:lvl8pPr marL="1371600" eaLnBrk="0" fontAlgn="base" hangingPunct="0">
              <a:spcBef>
                <a:spcPct val="0"/>
              </a:spcBef>
              <a:spcAft>
                <a:spcPct val="0"/>
              </a:spcAft>
              <a:defRPr sz="2400">
                <a:solidFill>
                  <a:schemeClr val="tx1"/>
                </a:solidFill>
                <a:latin typeface="Times New Roman" charset="0"/>
                <a:ea typeface="Times New Roman" charset="0"/>
                <a:cs typeface="Times New Roman" charset="0"/>
              </a:defRPr>
            </a:lvl8pPr>
            <a:lvl9pPr marL="1828800" eaLnBrk="0" fontAlgn="base" hangingPunct="0">
              <a:spcBef>
                <a:spcPct val="0"/>
              </a:spcBef>
              <a:spcAft>
                <a:spcPct val="0"/>
              </a:spcAft>
              <a:defRPr sz="2400">
                <a:solidFill>
                  <a:schemeClr val="tx1"/>
                </a:solidFill>
                <a:latin typeface="Times New Roman" charset="0"/>
                <a:ea typeface="Times New Roman" charset="0"/>
                <a:cs typeface="Times New Roman" charset="0"/>
              </a:defRPr>
            </a:lvl9pPr>
          </a:lstStyle>
          <a:p>
            <a:pPr eaLnBrk="1" hangingPunct="1"/>
            <a:fld id="{A19603B9-090C-1645-B6B4-A7EC3DD290AF}" type="slidenum">
              <a:rPr lang="en-GB" sz="1200"/>
              <a:pPr eaLnBrk="1" hangingPunct="1"/>
              <a:t>30</a:t>
            </a:fld>
            <a:endParaRPr lang="en-GB" sz="1200"/>
          </a:p>
        </p:txBody>
      </p:sp>
      <p:sp>
        <p:nvSpPr>
          <p:cNvPr id="41987" name="Rectangle 2"/>
          <p:cNvSpPr>
            <a:spLocks noChangeArrowheads="1" noTextEdit="1"/>
          </p:cNvSpPr>
          <p:nvPr>
            <p:ph type="sldImg"/>
          </p:nvPr>
        </p:nvSpPr>
        <p:spPr>
          <a:ln/>
        </p:spPr>
      </p:sp>
      <p:sp>
        <p:nvSpPr>
          <p:cNvPr id="419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Times New Roman" charset="0"/>
              <a:cs typeface="Times New Roman"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Times New Roman" charset="0"/>
              </a:defRPr>
            </a:lvl1pPr>
            <a:lvl2pPr marL="37931725" indent="-37474525" eaLnBrk="0" hangingPunct="0">
              <a:defRPr sz="2400">
                <a:solidFill>
                  <a:schemeClr val="tx1"/>
                </a:solidFill>
                <a:latin typeface="Times New Roman" charset="0"/>
                <a:ea typeface="Times New Roman" charset="0"/>
                <a:cs typeface="Times New Roman" charset="0"/>
              </a:defRPr>
            </a:lvl2pPr>
            <a:lvl3pPr eaLnBrk="0" hangingPunct="0">
              <a:defRPr sz="2400">
                <a:solidFill>
                  <a:schemeClr val="tx1"/>
                </a:solidFill>
                <a:latin typeface="Times New Roman" charset="0"/>
                <a:ea typeface="Times New Roman" charset="0"/>
                <a:cs typeface="Times New Roman" charset="0"/>
              </a:defRPr>
            </a:lvl3pPr>
            <a:lvl4pPr eaLnBrk="0" hangingPunct="0">
              <a:defRPr sz="2400">
                <a:solidFill>
                  <a:schemeClr val="tx1"/>
                </a:solidFill>
                <a:latin typeface="Times New Roman" charset="0"/>
                <a:ea typeface="Times New Roman" charset="0"/>
                <a:cs typeface="Times New Roman" charset="0"/>
              </a:defRPr>
            </a:lvl4pPr>
            <a:lvl5pPr eaLnBrk="0" hangingPunct="0">
              <a:defRPr sz="2400">
                <a:solidFill>
                  <a:schemeClr val="tx1"/>
                </a:solidFill>
                <a:latin typeface="Times New Roman" charset="0"/>
                <a:ea typeface="Times New Roman" charset="0"/>
                <a:cs typeface="Times New Roman" charset="0"/>
              </a:defRPr>
            </a:lvl5pPr>
            <a:lvl6pPr marL="457200" eaLnBrk="0" fontAlgn="base" hangingPunct="0">
              <a:spcBef>
                <a:spcPct val="0"/>
              </a:spcBef>
              <a:spcAft>
                <a:spcPct val="0"/>
              </a:spcAft>
              <a:defRPr sz="2400">
                <a:solidFill>
                  <a:schemeClr val="tx1"/>
                </a:solidFill>
                <a:latin typeface="Times New Roman" charset="0"/>
                <a:ea typeface="Times New Roman" charset="0"/>
                <a:cs typeface="Times New Roman" charset="0"/>
              </a:defRPr>
            </a:lvl6pPr>
            <a:lvl7pPr marL="914400" eaLnBrk="0" fontAlgn="base" hangingPunct="0">
              <a:spcBef>
                <a:spcPct val="0"/>
              </a:spcBef>
              <a:spcAft>
                <a:spcPct val="0"/>
              </a:spcAft>
              <a:defRPr sz="2400">
                <a:solidFill>
                  <a:schemeClr val="tx1"/>
                </a:solidFill>
                <a:latin typeface="Times New Roman" charset="0"/>
                <a:ea typeface="Times New Roman" charset="0"/>
                <a:cs typeface="Times New Roman" charset="0"/>
              </a:defRPr>
            </a:lvl7pPr>
            <a:lvl8pPr marL="1371600" eaLnBrk="0" fontAlgn="base" hangingPunct="0">
              <a:spcBef>
                <a:spcPct val="0"/>
              </a:spcBef>
              <a:spcAft>
                <a:spcPct val="0"/>
              </a:spcAft>
              <a:defRPr sz="2400">
                <a:solidFill>
                  <a:schemeClr val="tx1"/>
                </a:solidFill>
                <a:latin typeface="Times New Roman" charset="0"/>
                <a:ea typeface="Times New Roman" charset="0"/>
                <a:cs typeface="Times New Roman" charset="0"/>
              </a:defRPr>
            </a:lvl8pPr>
            <a:lvl9pPr marL="1828800" eaLnBrk="0" fontAlgn="base" hangingPunct="0">
              <a:spcBef>
                <a:spcPct val="0"/>
              </a:spcBef>
              <a:spcAft>
                <a:spcPct val="0"/>
              </a:spcAft>
              <a:defRPr sz="2400">
                <a:solidFill>
                  <a:schemeClr val="tx1"/>
                </a:solidFill>
                <a:latin typeface="Times New Roman" charset="0"/>
                <a:ea typeface="Times New Roman" charset="0"/>
                <a:cs typeface="Times New Roman" charset="0"/>
              </a:defRPr>
            </a:lvl9pPr>
          </a:lstStyle>
          <a:p>
            <a:pPr eaLnBrk="1" hangingPunct="1"/>
            <a:fld id="{59210ACE-2775-894D-804B-F36C6C386FF6}" type="slidenum">
              <a:rPr lang="en-GB" sz="1200"/>
              <a:pPr eaLnBrk="1" hangingPunct="1"/>
              <a:t>31</a:t>
            </a:fld>
            <a:endParaRPr lang="en-GB" sz="1200"/>
          </a:p>
        </p:txBody>
      </p:sp>
      <p:sp>
        <p:nvSpPr>
          <p:cNvPr id="44035" name="Rectangle 2"/>
          <p:cNvSpPr>
            <a:spLocks noChangeArrowheads="1" noTextEdit="1"/>
          </p:cNvSpPr>
          <p:nvPr>
            <p:ph type="sldImg"/>
          </p:nvPr>
        </p:nvSpPr>
        <p:spPr>
          <a:ln/>
        </p:spPr>
      </p:sp>
      <p:sp>
        <p:nvSpPr>
          <p:cNvPr id="440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Times New Roman" charset="0"/>
              <a:cs typeface="Times New Roman"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Times New Roman" charset="0"/>
              </a:defRPr>
            </a:lvl1pPr>
            <a:lvl2pPr marL="37931725" indent="-37474525" eaLnBrk="0" hangingPunct="0">
              <a:defRPr sz="2400">
                <a:solidFill>
                  <a:schemeClr val="tx1"/>
                </a:solidFill>
                <a:latin typeface="Times New Roman" charset="0"/>
                <a:ea typeface="Times New Roman" charset="0"/>
                <a:cs typeface="Times New Roman" charset="0"/>
              </a:defRPr>
            </a:lvl2pPr>
            <a:lvl3pPr eaLnBrk="0" hangingPunct="0">
              <a:defRPr sz="2400">
                <a:solidFill>
                  <a:schemeClr val="tx1"/>
                </a:solidFill>
                <a:latin typeface="Times New Roman" charset="0"/>
                <a:ea typeface="Times New Roman" charset="0"/>
                <a:cs typeface="Times New Roman" charset="0"/>
              </a:defRPr>
            </a:lvl3pPr>
            <a:lvl4pPr eaLnBrk="0" hangingPunct="0">
              <a:defRPr sz="2400">
                <a:solidFill>
                  <a:schemeClr val="tx1"/>
                </a:solidFill>
                <a:latin typeface="Times New Roman" charset="0"/>
                <a:ea typeface="Times New Roman" charset="0"/>
                <a:cs typeface="Times New Roman" charset="0"/>
              </a:defRPr>
            </a:lvl4pPr>
            <a:lvl5pPr eaLnBrk="0" hangingPunct="0">
              <a:defRPr sz="2400">
                <a:solidFill>
                  <a:schemeClr val="tx1"/>
                </a:solidFill>
                <a:latin typeface="Times New Roman" charset="0"/>
                <a:ea typeface="Times New Roman" charset="0"/>
                <a:cs typeface="Times New Roman" charset="0"/>
              </a:defRPr>
            </a:lvl5pPr>
            <a:lvl6pPr marL="457200" eaLnBrk="0" fontAlgn="base" hangingPunct="0">
              <a:spcBef>
                <a:spcPct val="0"/>
              </a:spcBef>
              <a:spcAft>
                <a:spcPct val="0"/>
              </a:spcAft>
              <a:defRPr sz="2400">
                <a:solidFill>
                  <a:schemeClr val="tx1"/>
                </a:solidFill>
                <a:latin typeface="Times New Roman" charset="0"/>
                <a:ea typeface="Times New Roman" charset="0"/>
                <a:cs typeface="Times New Roman" charset="0"/>
              </a:defRPr>
            </a:lvl6pPr>
            <a:lvl7pPr marL="914400" eaLnBrk="0" fontAlgn="base" hangingPunct="0">
              <a:spcBef>
                <a:spcPct val="0"/>
              </a:spcBef>
              <a:spcAft>
                <a:spcPct val="0"/>
              </a:spcAft>
              <a:defRPr sz="2400">
                <a:solidFill>
                  <a:schemeClr val="tx1"/>
                </a:solidFill>
                <a:latin typeface="Times New Roman" charset="0"/>
                <a:ea typeface="Times New Roman" charset="0"/>
                <a:cs typeface="Times New Roman" charset="0"/>
              </a:defRPr>
            </a:lvl7pPr>
            <a:lvl8pPr marL="1371600" eaLnBrk="0" fontAlgn="base" hangingPunct="0">
              <a:spcBef>
                <a:spcPct val="0"/>
              </a:spcBef>
              <a:spcAft>
                <a:spcPct val="0"/>
              </a:spcAft>
              <a:defRPr sz="2400">
                <a:solidFill>
                  <a:schemeClr val="tx1"/>
                </a:solidFill>
                <a:latin typeface="Times New Roman" charset="0"/>
                <a:ea typeface="Times New Roman" charset="0"/>
                <a:cs typeface="Times New Roman" charset="0"/>
              </a:defRPr>
            </a:lvl8pPr>
            <a:lvl9pPr marL="1828800" eaLnBrk="0" fontAlgn="base" hangingPunct="0">
              <a:spcBef>
                <a:spcPct val="0"/>
              </a:spcBef>
              <a:spcAft>
                <a:spcPct val="0"/>
              </a:spcAft>
              <a:defRPr sz="2400">
                <a:solidFill>
                  <a:schemeClr val="tx1"/>
                </a:solidFill>
                <a:latin typeface="Times New Roman" charset="0"/>
                <a:ea typeface="Times New Roman" charset="0"/>
                <a:cs typeface="Times New Roman" charset="0"/>
              </a:defRPr>
            </a:lvl9pPr>
          </a:lstStyle>
          <a:p>
            <a:pPr eaLnBrk="1" hangingPunct="1"/>
            <a:fld id="{7D6555C0-4D7E-0346-8377-2BB5BD919ECB}" type="slidenum">
              <a:rPr lang="en-GB" sz="1200"/>
              <a:pPr eaLnBrk="1" hangingPunct="1"/>
              <a:t>32</a:t>
            </a:fld>
            <a:endParaRPr lang="en-GB" sz="1200"/>
          </a:p>
        </p:txBody>
      </p:sp>
      <p:sp>
        <p:nvSpPr>
          <p:cNvPr id="46083" name="Rectangle 2"/>
          <p:cNvSpPr>
            <a:spLocks noChangeArrowheads="1" noTextEdit="1"/>
          </p:cNvSpPr>
          <p:nvPr>
            <p:ph type="sldImg"/>
          </p:nvPr>
        </p:nvSpPr>
        <p:spPr>
          <a:ln/>
        </p:spPr>
      </p:sp>
      <p:sp>
        <p:nvSpPr>
          <p:cNvPr id="460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Times New Roman" charset="0"/>
              <a:cs typeface="Times New Roman"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Times New Roman" charset="0"/>
              </a:defRPr>
            </a:lvl1pPr>
            <a:lvl2pPr marL="37931725" indent="-37474525" eaLnBrk="0" hangingPunct="0">
              <a:defRPr sz="2400">
                <a:solidFill>
                  <a:schemeClr val="tx1"/>
                </a:solidFill>
                <a:latin typeface="Times New Roman" charset="0"/>
                <a:ea typeface="Times New Roman" charset="0"/>
                <a:cs typeface="Times New Roman" charset="0"/>
              </a:defRPr>
            </a:lvl2pPr>
            <a:lvl3pPr eaLnBrk="0" hangingPunct="0">
              <a:defRPr sz="2400">
                <a:solidFill>
                  <a:schemeClr val="tx1"/>
                </a:solidFill>
                <a:latin typeface="Times New Roman" charset="0"/>
                <a:ea typeface="Times New Roman" charset="0"/>
                <a:cs typeface="Times New Roman" charset="0"/>
              </a:defRPr>
            </a:lvl3pPr>
            <a:lvl4pPr eaLnBrk="0" hangingPunct="0">
              <a:defRPr sz="2400">
                <a:solidFill>
                  <a:schemeClr val="tx1"/>
                </a:solidFill>
                <a:latin typeface="Times New Roman" charset="0"/>
                <a:ea typeface="Times New Roman" charset="0"/>
                <a:cs typeface="Times New Roman" charset="0"/>
              </a:defRPr>
            </a:lvl4pPr>
            <a:lvl5pPr eaLnBrk="0" hangingPunct="0">
              <a:defRPr sz="2400">
                <a:solidFill>
                  <a:schemeClr val="tx1"/>
                </a:solidFill>
                <a:latin typeface="Times New Roman" charset="0"/>
                <a:ea typeface="Times New Roman" charset="0"/>
                <a:cs typeface="Times New Roman" charset="0"/>
              </a:defRPr>
            </a:lvl5pPr>
            <a:lvl6pPr marL="457200" eaLnBrk="0" fontAlgn="base" hangingPunct="0">
              <a:spcBef>
                <a:spcPct val="0"/>
              </a:spcBef>
              <a:spcAft>
                <a:spcPct val="0"/>
              </a:spcAft>
              <a:defRPr sz="2400">
                <a:solidFill>
                  <a:schemeClr val="tx1"/>
                </a:solidFill>
                <a:latin typeface="Times New Roman" charset="0"/>
                <a:ea typeface="Times New Roman" charset="0"/>
                <a:cs typeface="Times New Roman" charset="0"/>
              </a:defRPr>
            </a:lvl6pPr>
            <a:lvl7pPr marL="914400" eaLnBrk="0" fontAlgn="base" hangingPunct="0">
              <a:spcBef>
                <a:spcPct val="0"/>
              </a:spcBef>
              <a:spcAft>
                <a:spcPct val="0"/>
              </a:spcAft>
              <a:defRPr sz="2400">
                <a:solidFill>
                  <a:schemeClr val="tx1"/>
                </a:solidFill>
                <a:latin typeface="Times New Roman" charset="0"/>
                <a:ea typeface="Times New Roman" charset="0"/>
                <a:cs typeface="Times New Roman" charset="0"/>
              </a:defRPr>
            </a:lvl7pPr>
            <a:lvl8pPr marL="1371600" eaLnBrk="0" fontAlgn="base" hangingPunct="0">
              <a:spcBef>
                <a:spcPct val="0"/>
              </a:spcBef>
              <a:spcAft>
                <a:spcPct val="0"/>
              </a:spcAft>
              <a:defRPr sz="2400">
                <a:solidFill>
                  <a:schemeClr val="tx1"/>
                </a:solidFill>
                <a:latin typeface="Times New Roman" charset="0"/>
                <a:ea typeface="Times New Roman" charset="0"/>
                <a:cs typeface="Times New Roman" charset="0"/>
              </a:defRPr>
            </a:lvl8pPr>
            <a:lvl9pPr marL="1828800" eaLnBrk="0" fontAlgn="base" hangingPunct="0">
              <a:spcBef>
                <a:spcPct val="0"/>
              </a:spcBef>
              <a:spcAft>
                <a:spcPct val="0"/>
              </a:spcAft>
              <a:defRPr sz="2400">
                <a:solidFill>
                  <a:schemeClr val="tx1"/>
                </a:solidFill>
                <a:latin typeface="Times New Roman" charset="0"/>
                <a:ea typeface="Times New Roman" charset="0"/>
                <a:cs typeface="Times New Roman" charset="0"/>
              </a:defRPr>
            </a:lvl9pPr>
          </a:lstStyle>
          <a:p>
            <a:pPr eaLnBrk="1" hangingPunct="1"/>
            <a:fld id="{03539A3E-491E-194C-A8CA-165A677DD7B7}" type="slidenum">
              <a:rPr lang="en-GB" sz="1200"/>
              <a:pPr eaLnBrk="1" hangingPunct="1"/>
              <a:t>33</a:t>
            </a:fld>
            <a:endParaRPr lang="en-GB" sz="1200"/>
          </a:p>
        </p:txBody>
      </p:sp>
      <p:sp>
        <p:nvSpPr>
          <p:cNvPr id="50179" name="Rectangle 2"/>
          <p:cNvSpPr>
            <a:spLocks noChangeArrowheads="1" noTextEdit="1"/>
          </p:cNvSpPr>
          <p:nvPr>
            <p:ph type="sldImg"/>
          </p:nvPr>
        </p:nvSpPr>
        <p:spPr>
          <a:ln/>
        </p:spPr>
      </p:sp>
      <p:sp>
        <p:nvSpPr>
          <p:cNvPr id="501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Times New Roman" charset="0"/>
              <a:cs typeface="Times New Roman"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Times New Roman" charset="0"/>
              </a:defRPr>
            </a:lvl1pPr>
            <a:lvl2pPr marL="37931725" indent="-37474525" eaLnBrk="0" hangingPunct="0">
              <a:defRPr sz="2400">
                <a:solidFill>
                  <a:schemeClr val="tx1"/>
                </a:solidFill>
                <a:latin typeface="Times New Roman" charset="0"/>
                <a:ea typeface="Times New Roman" charset="0"/>
                <a:cs typeface="Times New Roman" charset="0"/>
              </a:defRPr>
            </a:lvl2pPr>
            <a:lvl3pPr eaLnBrk="0" hangingPunct="0">
              <a:defRPr sz="2400">
                <a:solidFill>
                  <a:schemeClr val="tx1"/>
                </a:solidFill>
                <a:latin typeface="Times New Roman" charset="0"/>
                <a:ea typeface="Times New Roman" charset="0"/>
                <a:cs typeface="Times New Roman" charset="0"/>
              </a:defRPr>
            </a:lvl3pPr>
            <a:lvl4pPr eaLnBrk="0" hangingPunct="0">
              <a:defRPr sz="2400">
                <a:solidFill>
                  <a:schemeClr val="tx1"/>
                </a:solidFill>
                <a:latin typeface="Times New Roman" charset="0"/>
                <a:ea typeface="Times New Roman" charset="0"/>
                <a:cs typeface="Times New Roman" charset="0"/>
              </a:defRPr>
            </a:lvl4pPr>
            <a:lvl5pPr eaLnBrk="0" hangingPunct="0">
              <a:defRPr sz="2400">
                <a:solidFill>
                  <a:schemeClr val="tx1"/>
                </a:solidFill>
                <a:latin typeface="Times New Roman" charset="0"/>
                <a:ea typeface="Times New Roman" charset="0"/>
                <a:cs typeface="Times New Roman" charset="0"/>
              </a:defRPr>
            </a:lvl5pPr>
            <a:lvl6pPr marL="457200" eaLnBrk="0" fontAlgn="base" hangingPunct="0">
              <a:spcBef>
                <a:spcPct val="0"/>
              </a:spcBef>
              <a:spcAft>
                <a:spcPct val="0"/>
              </a:spcAft>
              <a:defRPr sz="2400">
                <a:solidFill>
                  <a:schemeClr val="tx1"/>
                </a:solidFill>
                <a:latin typeface="Times New Roman" charset="0"/>
                <a:ea typeface="Times New Roman" charset="0"/>
                <a:cs typeface="Times New Roman" charset="0"/>
              </a:defRPr>
            </a:lvl6pPr>
            <a:lvl7pPr marL="914400" eaLnBrk="0" fontAlgn="base" hangingPunct="0">
              <a:spcBef>
                <a:spcPct val="0"/>
              </a:spcBef>
              <a:spcAft>
                <a:spcPct val="0"/>
              </a:spcAft>
              <a:defRPr sz="2400">
                <a:solidFill>
                  <a:schemeClr val="tx1"/>
                </a:solidFill>
                <a:latin typeface="Times New Roman" charset="0"/>
                <a:ea typeface="Times New Roman" charset="0"/>
                <a:cs typeface="Times New Roman" charset="0"/>
              </a:defRPr>
            </a:lvl7pPr>
            <a:lvl8pPr marL="1371600" eaLnBrk="0" fontAlgn="base" hangingPunct="0">
              <a:spcBef>
                <a:spcPct val="0"/>
              </a:spcBef>
              <a:spcAft>
                <a:spcPct val="0"/>
              </a:spcAft>
              <a:defRPr sz="2400">
                <a:solidFill>
                  <a:schemeClr val="tx1"/>
                </a:solidFill>
                <a:latin typeface="Times New Roman" charset="0"/>
                <a:ea typeface="Times New Roman" charset="0"/>
                <a:cs typeface="Times New Roman" charset="0"/>
              </a:defRPr>
            </a:lvl8pPr>
            <a:lvl9pPr marL="1828800" eaLnBrk="0" fontAlgn="base" hangingPunct="0">
              <a:spcBef>
                <a:spcPct val="0"/>
              </a:spcBef>
              <a:spcAft>
                <a:spcPct val="0"/>
              </a:spcAft>
              <a:defRPr sz="2400">
                <a:solidFill>
                  <a:schemeClr val="tx1"/>
                </a:solidFill>
                <a:latin typeface="Times New Roman" charset="0"/>
                <a:ea typeface="Times New Roman" charset="0"/>
                <a:cs typeface="Times New Roman" charset="0"/>
              </a:defRPr>
            </a:lvl9pPr>
          </a:lstStyle>
          <a:p>
            <a:pPr eaLnBrk="1" hangingPunct="1"/>
            <a:fld id="{7E98891C-D112-E14F-8DB2-6638F7981EBF}" type="slidenum">
              <a:rPr lang="en-GB" sz="1200"/>
              <a:pPr eaLnBrk="1" hangingPunct="1"/>
              <a:t>34</a:t>
            </a:fld>
            <a:endParaRPr lang="en-GB" sz="1200"/>
          </a:p>
        </p:txBody>
      </p:sp>
      <p:sp>
        <p:nvSpPr>
          <p:cNvPr id="52227" name="Rectangle 2"/>
          <p:cNvSpPr>
            <a:spLocks noChangeArrowheads="1" noTextEdit="1"/>
          </p:cNvSpPr>
          <p:nvPr>
            <p:ph type="sldImg"/>
          </p:nvPr>
        </p:nvSpPr>
        <p:spPr>
          <a:ln/>
        </p:spPr>
      </p:sp>
      <p:sp>
        <p:nvSpPr>
          <p:cNvPr id="522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Times New Roman" charset="0"/>
              <a:cs typeface="Times New Roman"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are more ways to mislead with graphs. 3D</a:t>
            </a:r>
            <a:r>
              <a:rPr lang="en-US" baseline="0" dirty="0" smtClean="0"/>
              <a:t> bar charts</a:t>
            </a:r>
          </a:p>
          <a:p>
            <a:r>
              <a:rPr lang="en-US" baseline="0" dirty="0" smtClean="0"/>
              <a:t>Pretty does not always mean correct</a:t>
            </a:r>
            <a:endParaRPr lang="en-US" dirty="0"/>
          </a:p>
        </p:txBody>
      </p:sp>
      <p:sp>
        <p:nvSpPr>
          <p:cNvPr id="4" name="Slide Number Placeholder 3"/>
          <p:cNvSpPr>
            <a:spLocks noGrp="1"/>
          </p:cNvSpPr>
          <p:nvPr>
            <p:ph type="sldNum" sz="quarter" idx="10"/>
          </p:nvPr>
        </p:nvSpPr>
        <p:spPr/>
        <p:txBody>
          <a:bodyPr/>
          <a:lstStyle/>
          <a:p>
            <a:fld id="{3D1E8330-7635-E845-9F07-3973DBED6528}" type="slidenum">
              <a:rPr lang="en-US" smtClean="0"/>
              <a:t>7</a:t>
            </a:fld>
            <a:endParaRPr lang="en-US"/>
          </a:p>
        </p:txBody>
      </p:sp>
    </p:spTree>
    <p:extLst>
      <p:ext uri="{BB962C8B-B14F-4D97-AF65-F5344CB8AC3E}">
        <p14:creationId xmlns:p14="http://schemas.microsoft.com/office/powerpoint/2010/main" val="252701571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Times New Roman" charset="0"/>
              </a:defRPr>
            </a:lvl1pPr>
            <a:lvl2pPr marL="37931725" indent="-37474525" eaLnBrk="0" hangingPunct="0">
              <a:defRPr sz="2400">
                <a:solidFill>
                  <a:schemeClr val="tx1"/>
                </a:solidFill>
                <a:latin typeface="Times New Roman" charset="0"/>
                <a:ea typeface="Times New Roman" charset="0"/>
                <a:cs typeface="Times New Roman" charset="0"/>
              </a:defRPr>
            </a:lvl2pPr>
            <a:lvl3pPr eaLnBrk="0" hangingPunct="0">
              <a:defRPr sz="2400">
                <a:solidFill>
                  <a:schemeClr val="tx1"/>
                </a:solidFill>
                <a:latin typeface="Times New Roman" charset="0"/>
                <a:ea typeface="Times New Roman" charset="0"/>
                <a:cs typeface="Times New Roman" charset="0"/>
              </a:defRPr>
            </a:lvl3pPr>
            <a:lvl4pPr eaLnBrk="0" hangingPunct="0">
              <a:defRPr sz="2400">
                <a:solidFill>
                  <a:schemeClr val="tx1"/>
                </a:solidFill>
                <a:latin typeface="Times New Roman" charset="0"/>
                <a:ea typeface="Times New Roman" charset="0"/>
                <a:cs typeface="Times New Roman" charset="0"/>
              </a:defRPr>
            </a:lvl4pPr>
            <a:lvl5pPr eaLnBrk="0" hangingPunct="0">
              <a:defRPr sz="2400">
                <a:solidFill>
                  <a:schemeClr val="tx1"/>
                </a:solidFill>
                <a:latin typeface="Times New Roman" charset="0"/>
                <a:ea typeface="Times New Roman" charset="0"/>
                <a:cs typeface="Times New Roman" charset="0"/>
              </a:defRPr>
            </a:lvl5pPr>
            <a:lvl6pPr marL="457200" eaLnBrk="0" fontAlgn="base" hangingPunct="0">
              <a:spcBef>
                <a:spcPct val="0"/>
              </a:spcBef>
              <a:spcAft>
                <a:spcPct val="0"/>
              </a:spcAft>
              <a:defRPr sz="2400">
                <a:solidFill>
                  <a:schemeClr val="tx1"/>
                </a:solidFill>
                <a:latin typeface="Times New Roman" charset="0"/>
                <a:ea typeface="Times New Roman" charset="0"/>
                <a:cs typeface="Times New Roman" charset="0"/>
              </a:defRPr>
            </a:lvl6pPr>
            <a:lvl7pPr marL="914400" eaLnBrk="0" fontAlgn="base" hangingPunct="0">
              <a:spcBef>
                <a:spcPct val="0"/>
              </a:spcBef>
              <a:spcAft>
                <a:spcPct val="0"/>
              </a:spcAft>
              <a:defRPr sz="2400">
                <a:solidFill>
                  <a:schemeClr val="tx1"/>
                </a:solidFill>
                <a:latin typeface="Times New Roman" charset="0"/>
                <a:ea typeface="Times New Roman" charset="0"/>
                <a:cs typeface="Times New Roman" charset="0"/>
              </a:defRPr>
            </a:lvl7pPr>
            <a:lvl8pPr marL="1371600" eaLnBrk="0" fontAlgn="base" hangingPunct="0">
              <a:spcBef>
                <a:spcPct val="0"/>
              </a:spcBef>
              <a:spcAft>
                <a:spcPct val="0"/>
              </a:spcAft>
              <a:defRPr sz="2400">
                <a:solidFill>
                  <a:schemeClr val="tx1"/>
                </a:solidFill>
                <a:latin typeface="Times New Roman" charset="0"/>
                <a:ea typeface="Times New Roman" charset="0"/>
                <a:cs typeface="Times New Roman" charset="0"/>
              </a:defRPr>
            </a:lvl8pPr>
            <a:lvl9pPr marL="1828800" eaLnBrk="0" fontAlgn="base" hangingPunct="0">
              <a:spcBef>
                <a:spcPct val="0"/>
              </a:spcBef>
              <a:spcAft>
                <a:spcPct val="0"/>
              </a:spcAft>
              <a:defRPr sz="2400">
                <a:solidFill>
                  <a:schemeClr val="tx1"/>
                </a:solidFill>
                <a:latin typeface="Times New Roman" charset="0"/>
                <a:ea typeface="Times New Roman" charset="0"/>
                <a:cs typeface="Times New Roman" charset="0"/>
              </a:defRPr>
            </a:lvl9pPr>
          </a:lstStyle>
          <a:p>
            <a:pPr eaLnBrk="1" hangingPunct="1"/>
            <a:fld id="{9C2DE999-E5D0-9C45-8809-19EB26E9319D}" type="slidenum">
              <a:rPr lang="en-GB" sz="1200"/>
              <a:pPr eaLnBrk="1" hangingPunct="1"/>
              <a:t>35</a:t>
            </a:fld>
            <a:endParaRPr lang="en-GB" sz="1200"/>
          </a:p>
        </p:txBody>
      </p:sp>
      <p:sp>
        <p:nvSpPr>
          <p:cNvPr id="54275" name="Rectangle 2"/>
          <p:cNvSpPr>
            <a:spLocks noChangeArrowheads="1" noTextEdit="1"/>
          </p:cNvSpPr>
          <p:nvPr>
            <p:ph type="sldImg"/>
          </p:nvPr>
        </p:nvSpPr>
        <p:spPr>
          <a:ln/>
        </p:spPr>
      </p:sp>
      <p:sp>
        <p:nvSpPr>
          <p:cNvPr id="542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Times New Roman" charset="0"/>
              <a:cs typeface="Times New Roman"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Times New Roman" charset="0"/>
              </a:defRPr>
            </a:lvl1pPr>
            <a:lvl2pPr marL="37931725" indent="-37474525" eaLnBrk="0" hangingPunct="0">
              <a:defRPr sz="2400">
                <a:solidFill>
                  <a:schemeClr val="tx1"/>
                </a:solidFill>
                <a:latin typeface="Times New Roman" charset="0"/>
                <a:ea typeface="Times New Roman" charset="0"/>
                <a:cs typeface="Times New Roman" charset="0"/>
              </a:defRPr>
            </a:lvl2pPr>
            <a:lvl3pPr eaLnBrk="0" hangingPunct="0">
              <a:defRPr sz="2400">
                <a:solidFill>
                  <a:schemeClr val="tx1"/>
                </a:solidFill>
                <a:latin typeface="Times New Roman" charset="0"/>
                <a:ea typeface="Times New Roman" charset="0"/>
                <a:cs typeface="Times New Roman" charset="0"/>
              </a:defRPr>
            </a:lvl3pPr>
            <a:lvl4pPr eaLnBrk="0" hangingPunct="0">
              <a:defRPr sz="2400">
                <a:solidFill>
                  <a:schemeClr val="tx1"/>
                </a:solidFill>
                <a:latin typeface="Times New Roman" charset="0"/>
                <a:ea typeface="Times New Roman" charset="0"/>
                <a:cs typeface="Times New Roman" charset="0"/>
              </a:defRPr>
            </a:lvl4pPr>
            <a:lvl5pPr eaLnBrk="0" hangingPunct="0">
              <a:defRPr sz="2400">
                <a:solidFill>
                  <a:schemeClr val="tx1"/>
                </a:solidFill>
                <a:latin typeface="Times New Roman" charset="0"/>
                <a:ea typeface="Times New Roman" charset="0"/>
                <a:cs typeface="Times New Roman" charset="0"/>
              </a:defRPr>
            </a:lvl5pPr>
            <a:lvl6pPr marL="457200" eaLnBrk="0" fontAlgn="base" hangingPunct="0">
              <a:spcBef>
                <a:spcPct val="0"/>
              </a:spcBef>
              <a:spcAft>
                <a:spcPct val="0"/>
              </a:spcAft>
              <a:defRPr sz="2400">
                <a:solidFill>
                  <a:schemeClr val="tx1"/>
                </a:solidFill>
                <a:latin typeface="Times New Roman" charset="0"/>
                <a:ea typeface="Times New Roman" charset="0"/>
                <a:cs typeface="Times New Roman" charset="0"/>
              </a:defRPr>
            </a:lvl6pPr>
            <a:lvl7pPr marL="914400" eaLnBrk="0" fontAlgn="base" hangingPunct="0">
              <a:spcBef>
                <a:spcPct val="0"/>
              </a:spcBef>
              <a:spcAft>
                <a:spcPct val="0"/>
              </a:spcAft>
              <a:defRPr sz="2400">
                <a:solidFill>
                  <a:schemeClr val="tx1"/>
                </a:solidFill>
                <a:latin typeface="Times New Roman" charset="0"/>
                <a:ea typeface="Times New Roman" charset="0"/>
                <a:cs typeface="Times New Roman" charset="0"/>
              </a:defRPr>
            </a:lvl7pPr>
            <a:lvl8pPr marL="1371600" eaLnBrk="0" fontAlgn="base" hangingPunct="0">
              <a:spcBef>
                <a:spcPct val="0"/>
              </a:spcBef>
              <a:spcAft>
                <a:spcPct val="0"/>
              </a:spcAft>
              <a:defRPr sz="2400">
                <a:solidFill>
                  <a:schemeClr val="tx1"/>
                </a:solidFill>
                <a:latin typeface="Times New Roman" charset="0"/>
                <a:ea typeface="Times New Roman" charset="0"/>
                <a:cs typeface="Times New Roman" charset="0"/>
              </a:defRPr>
            </a:lvl8pPr>
            <a:lvl9pPr marL="1828800" eaLnBrk="0" fontAlgn="base" hangingPunct="0">
              <a:spcBef>
                <a:spcPct val="0"/>
              </a:spcBef>
              <a:spcAft>
                <a:spcPct val="0"/>
              </a:spcAft>
              <a:defRPr sz="2400">
                <a:solidFill>
                  <a:schemeClr val="tx1"/>
                </a:solidFill>
                <a:latin typeface="Times New Roman" charset="0"/>
                <a:ea typeface="Times New Roman" charset="0"/>
                <a:cs typeface="Times New Roman" charset="0"/>
              </a:defRPr>
            </a:lvl9pPr>
          </a:lstStyle>
          <a:p>
            <a:pPr eaLnBrk="1" hangingPunct="1"/>
            <a:fld id="{F925E5BA-74ED-E34B-8BB3-B856BF14E4E5}" type="slidenum">
              <a:rPr lang="en-GB" sz="1200"/>
              <a:pPr eaLnBrk="1" hangingPunct="1"/>
              <a:t>36</a:t>
            </a:fld>
            <a:endParaRPr lang="en-GB" sz="1200"/>
          </a:p>
        </p:txBody>
      </p:sp>
      <p:sp>
        <p:nvSpPr>
          <p:cNvPr id="56323" name="Rectangle 2"/>
          <p:cNvSpPr>
            <a:spLocks noChangeArrowheads="1" noTextEdit="1"/>
          </p:cNvSpPr>
          <p:nvPr>
            <p:ph type="sldImg"/>
          </p:nvPr>
        </p:nvSpPr>
        <p:spPr>
          <a:ln/>
        </p:spPr>
      </p:sp>
      <p:sp>
        <p:nvSpPr>
          <p:cNvPr id="563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Times New Roman" charset="0"/>
              <a:cs typeface="Times New Roman"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Times New Roman" charset="0"/>
              </a:defRPr>
            </a:lvl1pPr>
            <a:lvl2pPr marL="37931725" indent="-37474525" eaLnBrk="0" hangingPunct="0">
              <a:defRPr sz="2400">
                <a:solidFill>
                  <a:schemeClr val="tx1"/>
                </a:solidFill>
                <a:latin typeface="Times New Roman" charset="0"/>
                <a:ea typeface="Times New Roman" charset="0"/>
                <a:cs typeface="Times New Roman" charset="0"/>
              </a:defRPr>
            </a:lvl2pPr>
            <a:lvl3pPr eaLnBrk="0" hangingPunct="0">
              <a:defRPr sz="2400">
                <a:solidFill>
                  <a:schemeClr val="tx1"/>
                </a:solidFill>
                <a:latin typeface="Times New Roman" charset="0"/>
                <a:ea typeface="Times New Roman" charset="0"/>
                <a:cs typeface="Times New Roman" charset="0"/>
              </a:defRPr>
            </a:lvl3pPr>
            <a:lvl4pPr eaLnBrk="0" hangingPunct="0">
              <a:defRPr sz="2400">
                <a:solidFill>
                  <a:schemeClr val="tx1"/>
                </a:solidFill>
                <a:latin typeface="Times New Roman" charset="0"/>
                <a:ea typeface="Times New Roman" charset="0"/>
                <a:cs typeface="Times New Roman" charset="0"/>
              </a:defRPr>
            </a:lvl4pPr>
            <a:lvl5pPr eaLnBrk="0" hangingPunct="0">
              <a:defRPr sz="2400">
                <a:solidFill>
                  <a:schemeClr val="tx1"/>
                </a:solidFill>
                <a:latin typeface="Times New Roman" charset="0"/>
                <a:ea typeface="Times New Roman" charset="0"/>
                <a:cs typeface="Times New Roman" charset="0"/>
              </a:defRPr>
            </a:lvl5pPr>
            <a:lvl6pPr marL="457200" eaLnBrk="0" fontAlgn="base" hangingPunct="0">
              <a:spcBef>
                <a:spcPct val="0"/>
              </a:spcBef>
              <a:spcAft>
                <a:spcPct val="0"/>
              </a:spcAft>
              <a:defRPr sz="2400">
                <a:solidFill>
                  <a:schemeClr val="tx1"/>
                </a:solidFill>
                <a:latin typeface="Times New Roman" charset="0"/>
                <a:ea typeface="Times New Roman" charset="0"/>
                <a:cs typeface="Times New Roman" charset="0"/>
              </a:defRPr>
            </a:lvl6pPr>
            <a:lvl7pPr marL="914400" eaLnBrk="0" fontAlgn="base" hangingPunct="0">
              <a:spcBef>
                <a:spcPct val="0"/>
              </a:spcBef>
              <a:spcAft>
                <a:spcPct val="0"/>
              </a:spcAft>
              <a:defRPr sz="2400">
                <a:solidFill>
                  <a:schemeClr val="tx1"/>
                </a:solidFill>
                <a:latin typeface="Times New Roman" charset="0"/>
                <a:ea typeface="Times New Roman" charset="0"/>
                <a:cs typeface="Times New Roman" charset="0"/>
              </a:defRPr>
            </a:lvl7pPr>
            <a:lvl8pPr marL="1371600" eaLnBrk="0" fontAlgn="base" hangingPunct="0">
              <a:spcBef>
                <a:spcPct val="0"/>
              </a:spcBef>
              <a:spcAft>
                <a:spcPct val="0"/>
              </a:spcAft>
              <a:defRPr sz="2400">
                <a:solidFill>
                  <a:schemeClr val="tx1"/>
                </a:solidFill>
                <a:latin typeface="Times New Roman" charset="0"/>
                <a:ea typeface="Times New Roman" charset="0"/>
                <a:cs typeface="Times New Roman" charset="0"/>
              </a:defRPr>
            </a:lvl8pPr>
            <a:lvl9pPr marL="1828800" eaLnBrk="0" fontAlgn="base" hangingPunct="0">
              <a:spcBef>
                <a:spcPct val="0"/>
              </a:spcBef>
              <a:spcAft>
                <a:spcPct val="0"/>
              </a:spcAft>
              <a:defRPr sz="2400">
                <a:solidFill>
                  <a:schemeClr val="tx1"/>
                </a:solidFill>
                <a:latin typeface="Times New Roman" charset="0"/>
                <a:ea typeface="Times New Roman" charset="0"/>
                <a:cs typeface="Times New Roman" charset="0"/>
              </a:defRPr>
            </a:lvl9pPr>
          </a:lstStyle>
          <a:p>
            <a:pPr eaLnBrk="1" hangingPunct="1"/>
            <a:fld id="{4A486A17-BC6A-DF47-836D-6F6E271D8C01}" type="slidenum">
              <a:rPr lang="en-GB" sz="1200"/>
              <a:pPr eaLnBrk="1" hangingPunct="1"/>
              <a:t>37</a:t>
            </a:fld>
            <a:endParaRPr lang="en-GB" sz="1200"/>
          </a:p>
        </p:txBody>
      </p:sp>
      <p:sp>
        <p:nvSpPr>
          <p:cNvPr id="58371" name="Rectangle 2"/>
          <p:cNvSpPr>
            <a:spLocks noChangeArrowheads="1" noTextEdit="1"/>
          </p:cNvSpPr>
          <p:nvPr>
            <p:ph type="sldImg"/>
          </p:nvPr>
        </p:nvSpPr>
        <p:spPr>
          <a:ln/>
        </p:spPr>
      </p:sp>
      <p:sp>
        <p:nvSpPr>
          <p:cNvPr id="583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Times New Roman" charset="0"/>
              <a:cs typeface="Times New Roman"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Times New Roman" charset="0"/>
              </a:defRPr>
            </a:lvl1pPr>
            <a:lvl2pPr marL="37931725" indent="-37474525" eaLnBrk="0" hangingPunct="0">
              <a:defRPr sz="2400">
                <a:solidFill>
                  <a:schemeClr val="tx1"/>
                </a:solidFill>
                <a:latin typeface="Times New Roman" charset="0"/>
                <a:ea typeface="Times New Roman" charset="0"/>
                <a:cs typeface="Times New Roman" charset="0"/>
              </a:defRPr>
            </a:lvl2pPr>
            <a:lvl3pPr eaLnBrk="0" hangingPunct="0">
              <a:defRPr sz="2400">
                <a:solidFill>
                  <a:schemeClr val="tx1"/>
                </a:solidFill>
                <a:latin typeface="Times New Roman" charset="0"/>
                <a:ea typeface="Times New Roman" charset="0"/>
                <a:cs typeface="Times New Roman" charset="0"/>
              </a:defRPr>
            </a:lvl3pPr>
            <a:lvl4pPr eaLnBrk="0" hangingPunct="0">
              <a:defRPr sz="2400">
                <a:solidFill>
                  <a:schemeClr val="tx1"/>
                </a:solidFill>
                <a:latin typeface="Times New Roman" charset="0"/>
                <a:ea typeface="Times New Roman" charset="0"/>
                <a:cs typeface="Times New Roman" charset="0"/>
              </a:defRPr>
            </a:lvl4pPr>
            <a:lvl5pPr eaLnBrk="0" hangingPunct="0">
              <a:defRPr sz="2400">
                <a:solidFill>
                  <a:schemeClr val="tx1"/>
                </a:solidFill>
                <a:latin typeface="Times New Roman" charset="0"/>
                <a:ea typeface="Times New Roman" charset="0"/>
                <a:cs typeface="Times New Roman" charset="0"/>
              </a:defRPr>
            </a:lvl5pPr>
            <a:lvl6pPr marL="457200" eaLnBrk="0" fontAlgn="base" hangingPunct="0">
              <a:spcBef>
                <a:spcPct val="0"/>
              </a:spcBef>
              <a:spcAft>
                <a:spcPct val="0"/>
              </a:spcAft>
              <a:defRPr sz="2400">
                <a:solidFill>
                  <a:schemeClr val="tx1"/>
                </a:solidFill>
                <a:latin typeface="Times New Roman" charset="0"/>
                <a:ea typeface="Times New Roman" charset="0"/>
                <a:cs typeface="Times New Roman" charset="0"/>
              </a:defRPr>
            </a:lvl6pPr>
            <a:lvl7pPr marL="914400" eaLnBrk="0" fontAlgn="base" hangingPunct="0">
              <a:spcBef>
                <a:spcPct val="0"/>
              </a:spcBef>
              <a:spcAft>
                <a:spcPct val="0"/>
              </a:spcAft>
              <a:defRPr sz="2400">
                <a:solidFill>
                  <a:schemeClr val="tx1"/>
                </a:solidFill>
                <a:latin typeface="Times New Roman" charset="0"/>
                <a:ea typeface="Times New Roman" charset="0"/>
                <a:cs typeface="Times New Roman" charset="0"/>
              </a:defRPr>
            </a:lvl7pPr>
            <a:lvl8pPr marL="1371600" eaLnBrk="0" fontAlgn="base" hangingPunct="0">
              <a:spcBef>
                <a:spcPct val="0"/>
              </a:spcBef>
              <a:spcAft>
                <a:spcPct val="0"/>
              </a:spcAft>
              <a:defRPr sz="2400">
                <a:solidFill>
                  <a:schemeClr val="tx1"/>
                </a:solidFill>
                <a:latin typeface="Times New Roman" charset="0"/>
                <a:ea typeface="Times New Roman" charset="0"/>
                <a:cs typeface="Times New Roman" charset="0"/>
              </a:defRPr>
            </a:lvl8pPr>
            <a:lvl9pPr marL="1828800" eaLnBrk="0" fontAlgn="base" hangingPunct="0">
              <a:spcBef>
                <a:spcPct val="0"/>
              </a:spcBef>
              <a:spcAft>
                <a:spcPct val="0"/>
              </a:spcAft>
              <a:defRPr sz="2400">
                <a:solidFill>
                  <a:schemeClr val="tx1"/>
                </a:solidFill>
                <a:latin typeface="Times New Roman" charset="0"/>
                <a:ea typeface="Times New Roman" charset="0"/>
                <a:cs typeface="Times New Roman" charset="0"/>
              </a:defRPr>
            </a:lvl9pPr>
          </a:lstStyle>
          <a:p>
            <a:pPr eaLnBrk="1" hangingPunct="1"/>
            <a:fld id="{EE9D2AE4-E181-0C49-8954-0101DD9476FF}" type="slidenum">
              <a:rPr lang="en-GB" sz="1200"/>
              <a:pPr eaLnBrk="1" hangingPunct="1"/>
              <a:t>8</a:t>
            </a:fld>
            <a:endParaRPr lang="en-GB" sz="1200"/>
          </a:p>
        </p:txBody>
      </p:sp>
      <p:sp>
        <p:nvSpPr>
          <p:cNvPr id="22531" name="Rectangle 1026"/>
          <p:cNvSpPr>
            <a:spLocks noChangeArrowheads="1" noTextEdit="1"/>
          </p:cNvSpPr>
          <p:nvPr>
            <p:ph type="sldImg"/>
          </p:nvPr>
        </p:nvSpPr>
        <p:spPr>
          <a:ln/>
        </p:spPr>
      </p:sp>
      <p:sp>
        <p:nvSpPr>
          <p:cNvPr id="22532"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Times New Roman" charset="0"/>
              <a:cs typeface="Times New Roman"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Times New Roman" charset="0"/>
              </a:defRPr>
            </a:lvl1pPr>
            <a:lvl2pPr marL="37931725" indent="-37474525" eaLnBrk="0" hangingPunct="0">
              <a:defRPr sz="2400">
                <a:solidFill>
                  <a:schemeClr val="tx1"/>
                </a:solidFill>
                <a:latin typeface="Times New Roman" charset="0"/>
                <a:ea typeface="Times New Roman" charset="0"/>
                <a:cs typeface="Times New Roman" charset="0"/>
              </a:defRPr>
            </a:lvl2pPr>
            <a:lvl3pPr eaLnBrk="0" hangingPunct="0">
              <a:defRPr sz="2400">
                <a:solidFill>
                  <a:schemeClr val="tx1"/>
                </a:solidFill>
                <a:latin typeface="Times New Roman" charset="0"/>
                <a:ea typeface="Times New Roman" charset="0"/>
                <a:cs typeface="Times New Roman" charset="0"/>
              </a:defRPr>
            </a:lvl3pPr>
            <a:lvl4pPr eaLnBrk="0" hangingPunct="0">
              <a:defRPr sz="2400">
                <a:solidFill>
                  <a:schemeClr val="tx1"/>
                </a:solidFill>
                <a:latin typeface="Times New Roman" charset="0"/>
                <a:ea typeface="Times New Roman" charset="0"/>
                <a:cs typeface="Times New Roman" charset="0"/>
              </a:defRPr>
            </a:lvl4pPr>
            <a:lvl5pPr eaLnBrk="0" hangingPunct="0">
              <a:defRPr sz="2400">
                <a:solidFill>
                  <a:schemeClr val="tx1"/>
                </a:solidFill>
                <a:latin typeface="Times New Roman" charset="0"/>
                <a:ea typeface="Times New Roman" charset="0"/>
                <a:cs typeface="Times New Roman" charset="0"/>
              </a:defRPr>
            </a:lvl5pPr>
            <a:lvl6pPr marL="457200" eaLnBrk="0" fontAlgn="base" hangingPunct="0">
              <a:spcBef>
                <a:spcPct val="0"/>
              </a:spcBef>
              <a:spcAft>
                <a:spcPct val="0"/>
              </a:spcAft>
              <a:defRPr sz="2400">
                <a:solidFill>
                  <a:schemeClr val="tx1"/>
                </a:solidFill>
                <a:latin typeface="Times New Roman" charset="0"/>
                <a:ea typeface="Times New Roman" charset="0"/>
                <a:cs typeface="Times New Roman" charset="0"/>
              </a:defRPr>
            </a:lvl6pPr>
            <a:lvl7pPr marL="914400" eaLnBrk="0" fontAlgn="base" hangingPunct="0">
              <a:spcBef>
                <a:spcPct val="0"/>
              </a:spcBef>
              <a:spcAft>
                <a:spcPct val="0"/>
              </a:spcAft>
              <a:defRPr sz="2400">
                <a:solidFill>
                  <a:schemeClr val="tx1"/>
                </a:solidFill>
                <a:latin typeface="Times New Roman" charset="0"/>
                <a:ea typeface="Times New Roman" charset="0"/>
                <a:cs typeface="Times New Roman" charset="0"/>
              </a:defRPr>
            </a:lvl7pPr>
            <a:lvl8pPr marL="1371600" eaLnBrk="0" fontAlgn="base" hangingPunct="0">
              <a:spcBef>
                <a:spcPct val="0"/>
              </a:spcBef>
              <a:spcAft>
                <a:spcPct val="0"/>
              </a:spcAft>
              <a:defRPr sz="2400">
                <a:solidFill>
                  <a:schemeClr val="tx1"/>
                </a:solidFill>
                <a:latin typeface="Times New Roman" charset="0"/>
                <a:ea typeface="Times New Roman" charset="0"/>
                <a:cs typeface="Times New Roman" charset="0"/>
              </a:defRPr>
            </a:lvl8pPr>
            <a:lvl9pPr marL="1828800" eaLnBrk="0" fontAlgn="base" hangingPunct="0">
              <a:spcBef>
                <a:spcPct val="0"/>
              </a:spcBef>
              <a:spcAft>
                <a:spcPct val="0"/>
              </a:spcAft>
              <a:defRPr sz="2400">
                <a:solidFill>
                  <a:schemeClr val="tx1"/>
                </a:solidFill>
                <a:latin typeface="Times New Roman" charset="0"/>
                <a:ea typeface="Times New Roman" charset="0"/>
                <a:cs typeface="Times New Roman" charset="0"/>
              </a:defRPr>
            </a:lvl9pPr>
          </a:lstStyle>
          <a:p>
            <a:pPr eaLnBrk="1" hangingPunct="1"/>
            <a:fld id="{C298A21F-6BD1-2E46-AE09-038F20D44145}" type="slidenum">
              <a:rPr lang="en-GB" sz="1200"/>
              <a:pPr eaLnBrk="1" hangingPunct="1"/>
              <a:t>9</a:t>
            </a:fld>
            <a:endParaRPr lang="en-GB" sz="1200"/>
          </a:p>
        </p:txBody>
      </p:sp>
      <p:sp>
        <p:nvSpPr>
          <p:cNvPr id="24579" name="Rectangle 2"/>
          <p:cNvSpPr>
            <a:spLocks noChangeArrowheads="1" noTextEdit="1"/>
          </p:cNvSpPr>
          <p:nvPr>
            <p:ph type="sldImg"/>
          </p:nvPr>
        </p:nvSpPr>
        <p:spPr>
          <a:ln/>
        </p:spPr>
      </p:sp>
      <p:sp>
        <p:nvSpPr>
          <p:cNvPr id="245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Times New Roman" charset="0"/>
              <a:cs typeface="Times New Roman"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Times New Roman" charset="0"/>
              </a:defRPr>
            </a:lvl1pPr>
            <a:lvl2pPr marL="37931725" indent="-37474525" eaLnBrk="0" hangingPunct="0">
              <a:defRPr sz="2400">
                <a:solidFill>
                  <a:schemeClr val="tx1"/>
                </a:solidFill>
                <a:latin typeface="Times New Roman" charset="0"/>
                <a:ea typeface="Times New Roman" charset="0"/>
                <a:cs typeface="Times New Roman" charset="0"/>
              </a:defRPr>
            </a:lvl2pPr>
            <a:lvl3pPr eaLnBrk="0" hangingPunct="0">
              <a:defRPr sz="2400">
                <a:solidFill>
                  <a:schemeClr val="tx1"/>
                </a:solidFill>
                <a:latin typeface="Times New Roman" charset="0"/>
                <a:ea typeface="Times New Roman" charset="0"/>
                <a:cs typeface="Times New Roman" charset="0"/>
              </a:defRPr>
            </a:lvl3pPr>
            <a:lvl4pPr eaLnBrk="0" hangingPunct="0">
              <a:defRPr sz="2400">
                <a:solidFill>
                  <a:schemeClr val="tx1"/>
                </a:solidFill>
                <a:latin typeface="Times New Roman" charset="0"/>
                <a:ea typeface="Times New Roman" charset="0"/>
                <a:cs typeface="Times New Roman" charset="0"/>
              </a:defRPr>
            </a:lvl4pPr>
            <a:lvl5pPr eaLnBrk="0" hangingPunct="0">
              <a:defRPr sz="2400">
                <a:solidFill>
                  <a:schemeClr val="tx1"/>
                </a:solidFill>
                <a:latin typeface="Times New Roman" charset="0"/>
                <a:ea typeface="Times New Roman" charset="0"/>
                <a:cs typeface="Times New Roman" charset="0"/>
              </a:defRPr>
            </a:lvl5pPr>
            <a:lvl6pPr marL="457200" eaLnBrk="0" fontAlgn="base" hangingPunct="0">
              <a:spcBef>
                <a:spcPct val="0"/>
              </a:spcBef>
              <a:spcAft>
                <a:spcPct val="0"/>
              </a:spcAft>
              <a:defRPr sz="2400">
                <a:solidFill>
                  <a:schemeClr val="tx1"/>
                </a:solidFill>
                <a:latin typeface="Times New Roman" charset="0"/>
                <a:ea typeface="Times New Roman" charset="0"/>
                <a:cs typeface="Times New Roman" charset="0"/>
              </a:defRPr>
            </a:lvl6pPr>
            <a:lvl7pPr marL="914400" eaLnBrk="0" fontAlgn="base" hangingPunct="0">
              <a:spcBef>
                <a:spcPct val="0"/>
              </a:spcBef>
              <a:spcAft>
                <a:spcPct val="0"/>
              </a:spcAft>
              <a:defRPr sz="2400">
                <a:solidFill>
                  <a:schemeClr val="tx1"/>
                </a:solidFill>
                <a:latin typeface="Times New Roman" charset="0"/>
                <a:ea typeface="Times New Roman" charset="0"/>
                <a:cs typeface="Times New Roman" charset="0"/>
              </a:defRPr>
            </a:lvl7pPr>
            <a:lvl8pPr marL="1371600" eaLnBrk="0" fontAlgn="base" hangingPunct="0">
              <a:spcBef>
                <a:spcPct val="0"/>
              </a:spcBef>
              <a:spcAft>
                <a:spcPct val="0"/>
              </a:spcAft>
              <a:defRPr sz="2400">
                <a:solidFill>
                  <a:schemeClr val="tx1"/>
                </a:solidFill>
                <a:latin typeface="Times New Roman" charset="0"/>
                <a:ea typeface="Times New Roman" charset="0"/>
                <a:cs typeface="Times New Roman" charset="0"/>
              </a:defRPr>
            </a:lvl8pPr>
            <a:lvl9pPr marL="1828800" eaLnBrk="0" fontAlgn="base" hangingPunct="0">
              <a:spcBef>
                <a:spcPct val="0"/>
              </a:spcBef>
              <a:spcAft>
                <a:spcPct val="0"/>
              </a:spcAft>
              <a:defRPr sz="2400">
                <a:solidFill>
                  <a:schemeClr val="tx1"/>
                </a:solidFill>
                <a:latin typeface="Times New Roman" charset="0"/>
                <a:ea typeface="Times New Roman" charset="0"/>
                <a:cs typeface="Times New Roman" charset="0"/>
              </a:defRPr>
            </a:lvl9pPr>
          </a:lstStyle>
          <a:p>
            <a:pPr eaLnBrk="1" hangingPunct="1"/>
            <a:fld id="{0CA95B7D-4F8C-C841-804A-ED539DB3C26F}" type="slidenum">
              <a:rPr lang="en-GB" sz="1200"/>
              <a:pPr eaLnBrk="1" hangingPunct="1"/>
              <a:t>10</a:t>
            </a:fld>
            <a:endParaRPr lang="en-GB" sz="1200"/>
          </a:p>
        </p:txBody>
      </p:sp>
      <p:sp>
        <p:nvSpPr>
          <p:cNvPr id="26627" name="Rectangle 1026"/>
          <p:cNvSpPr>
            <a:spLocks noChangeArrowheads="1" noTextEdit="1"/>
          </p:cNvSpPr>
          <p:nvPr>
            <p:ph type="sldImg"/>
          </p:nvPr>
        </p:nvSpPr>
        <p:spPr>
          <a:ln/>
        </p:spPr>
      </p:sp>
      <p:sp>
        <p:nvSpPr>
          <p:cNvPr id="26628"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Times New Roman" charset="0"/>
              <a:cs typeface="Times New Roman"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Times New Roman" charset="0"/>
              </a:defRPr>
            </a:lvl1pPr>
            <a:lvl2pPr marL="37931725" indent="-37474525" eaLnBrk="0" hangingPunct="0">
              <a:defRPr sz="2400">
                <a:solidFill>
                  <a:schemeClr val="tx1"/>
                </a:solidFill>
                <a:latin typeface="Times New Roman" charset="0"/>
                <a:ea typeface="Times New Roman" charset="0"/>
                <a:cs typeface="Times New Roman" charset="0"/>
              </a:defRPr>
            </a:lvl2pPr>
            <a:lvl3pPr eaLnBrk="0" hangingPunct="0">
              <a:defRPr sz="2400">
                <a:solidFill>
                  <a:schemeClr val="tx1"/>
                </a:solidFill>
                <a:latin typeface="Times New Roman" charset="0"/>
                <a:ea typeface="Times New Roman" charset="0"/>
                <a:cs typeface="Times New Roman" charset="0"/>
              </a:defRPr>
            </a:lvl3pPr>
            <a:lvl4pPr eaLnBrk="0" hangingPunct="0">
              <a:defRPr sz="2400">
                <a:solidFill>
                  <a:schemeClr val="tx1"/>
                </a:solidFill>
                <a:latin typeface="Times New Roman" charset="0"/>
                <a:ea typeface="Times New Roman" charset="0"/>
                <a:cs typeface="Times New Roman" charset="0"/>
              </a:defRPr>
            </a:lvl4pPr>
            <a:lvl5pPr eaLnBrk="0" hangingPunct="0">
              <a:defRPr sz="2400">
                <a:solidFill>
                  <a:schemeClr val="tx1"/>
                </a:solidFill>
                <a:latin typeface="Times New Roman" charset="0"/>
                <a:ea typeface="Times New Roman" charset="0"/>
                <a:cs typeface="Times New Roman" charset="0"/>
              </a:defRPr>
            </a:lvl5pPr>
            <a:lvl6pPr marL="457200" eaLnBrk="0" fontAlgn="base" hangingPunct="0">
              <a:spcBef>
                <a:spcPct val="0"/>
              </a:spcBef>
              <a:spcAft>
                <a:spcPct val="0"/>
              </a:spcAft>
              <a:defRPr sz="2400">
                <a:solidFill>
                  <a:schemeClr val="tx1"/>
                </a:solidFill>
                <a:latin typeface="Times New Roman" charset="0"/>
                <a:ea typeface="Times New Roman" charset="0"/>
                <a:cs typeface="Times New Roman" charset="0"/>
              </a:defRPr>
            </a:lvl6pPr>
            <a:lvl7pPr marL="914400" eaLnBrk="0" fontAlgn="base" hangingPunct="0">
              <a:spcBef>
                <a:spcPct val="0"/>
              </a:spcBef>
              <a:spcAft>
                <a:spcPct val="0"/>
              </a:spcAft>
              <a:defRPr sz="2400">
                <a:solidFill>
                  <a:schemeClr val="tx1"/>
                </a:solidFill>
                <a:latin typeface="Times New Roman" charset="0"/>
                <a:ea typeface="Times New Roman" charset="0"/>
                <a:cs typeface="Times New Roman" charset="0"/>
              </a:defRPr>
            </a:lvl7pPr>
            <a:lvl8pPr marL="1371600" eaLnBrk="0" fontAlgn="base" hangingPunct="0">
              <a:spcBef>
                <a:spcPct val="0"/>
              </a:spcBef>
              <a:spcAft>
                <a:spcPct val="0"/>
              </a:spcAft>
              <a:defRPr sz="2400">
                <a:solidFill>
                  <a:schemeClr val="tx1"/>
                </a:solidFill>
                <a:latin typeface="Times New Roman" charset="0"/>
                <a:ea typeface="Times New Roman" charset="0"/>
                <a:cs typeface="Times New Roman" charset="0"/>
              </a:defRPr>
            </a:lvl8pPr>
            <a:lvl9pPr marL="1828800" eaLnBrk="0" fontAlgn="base" hangingPunct="0">
              <a:spcBef>
                <a:spcPct val="0"/>
              </a:spcBef>
              <a:spcAft>
                <a:spcPct val="0"/>
              </a:spcAft>
              <a:defRPr sz="2400">
                <a:solidFill>
                  <a:schemeClr val="tx1"/>
                </a:solidFill>
                <a:latin typeface="Times New Roman" charset="0"/>
                <a:ea typeface="Times New Roman" charset="0"/>
                <a:cs typeface="Times New Roman" charset="0"/>
              </a:defRPr>
            </a:lvl9pPr>
          </a:lstStyle>
          <a:p>
            <a:pPr eaLnBrk="1" hangingPunct="1"/>
            <a:fld id="{047FA5E5-8BA8-1F47-9616-BE069F021585}" type="slidenum">
              <a:rPr lang="en-GB" sz="1200"/>
              <a:pPr eaLnBrk="1" hangingPunct="1"/>
              <a:t>11</a:t>
            </a:fld>
            <a:endParaRPr lang="en-GB" sz="1200"/>
          </a:p>
        </p:txBody>
      </p:sp>
      <p:sp>
        <p:nvSpPr>
          <p:cNvPr id="28675" name="Rectangle 2"/>
          <p:cNvSpPr>
            <a:spLocks noChangeArrowheads="1" noTextEdit="1"/>
          </p:cNvSpPr>
          <p:nvPr>
            <p:ph type="sldImg"/>
          </p:nvPr>
        </p:nvSpPr>
        <p:spPr>
          <a:ln/>
        </p:spPr>
      </p:sp>
      <p:sp>
        <p:nvSpPr>
          <p:cNvPr id="286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Times New Roman" charset="0"/>
              <a:cs typeface="Times New Roman"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Times New Roman" charset="0"/>
              </a:defRPr>
            </a:lvl1pPr>
            <a:lvl2pPr marL="37931725" indent="-37474525" eaLnBrk="0" hangingPunct="0">
              <a:defRPr sz="2400">
                <a:solidFill>
                  <a:schemeClr val="tx1"/>
                </a:solidFill>
                <a:latin typeface="Times New Roman" charset="0"/>
                <a:ea typeface="Times New Roman" charset="0"/>
                <a:cs typeface="Times New Roman" charset="0"/>
              </a:defRPr>
            </a:lvl2pPr>
            <a:lvl3pPr eaLnBrk="0" hangingPunct="0">
              <a:defRPr sz="2400">
                <a:solidFill>
                  <a:schemeClr val="tx1"/>
                </a:solidFill>
                <a:latin typeface="Times New Roman" charset="0"/>
                <a:ea typeface="Times New Roman" charset="0"/>
                <a:cs typeface="Times New Roman" charset="0"/>
              </a:defRPr>
            </a:lvl3pPr>
            <a:lvl4pPr eaLnBrk="0" hangingPunct="0">
              <a:defRPr sz="2400">
                <a:solidFill>
                  <a:schemeClr val="tx1"/>
                </a:solidFill>
                <a:latin typeface="Times New Roman" charset="0"/>
                <a:ea typeface="Times New Roman" charset="0"/>
                <a:cs typeface="Times New Roman" charset="0"/>
              </a:defRPr>
            </a:lvl4pPr>
            <a:lvl5pPr eaLnBrk="0" hangingPunct="0">
              <a:defRPr sz="2400">
                <a:solidFill>
                  <a:schemeClr val="tx1"/>
                </a:solidFill>
                <a:latin typeface="Times New Roman" charset="0"/>
                <a:ea typeface="Times New Roman" charset="0"/>
                <a:cs typeface="Times New Roman" charset="0"/>
              </a:defRPr>
            </a:lvl5pPr>
            <a:lvl6pPr marL="457200" eaLnBrk="0" fontAlgn="base" hangingPunct="0">
              <a:spcBef>
                <a:spcPct val="0"/>
              </a:spcBef>
              <a:spcAft>
                <a:spcPct val="0"/>
              </a:spcAft>
              <a:defRPr sz="2400">
                <a:solidFill>
                  <a:schemeClr val="tx1"/>
                </a:solidFill>
                <a:latin typeface="Times New Roman" charset="0"/>
                <a:ea typeface="Times New Roman" charset="0"/>
                <a:cs typeface="Times New Roman" charset="0"/>
              </a:defRPr>
            </a:lvl6pPr>
            <a:lvl7pPr marL="914400" eaLnBrk="0" fontAlgn="base" hangingPunct="0">
              <a:spcBef>
                <a:spcPct val="0"/>
              </a:spcBef>
              <a:spcAft>
                <a:spcPct val="0"/>
              </a:spcAft>
              <a:defRPr sz="2400">
                <a:solidFill>
                  <a:schemeClr val="tx1"/>
                </a:solidFill>
                <a:latin typeface="Times New Roman" charset="0"/>
                <a:ea typeface="Times New Roman" charset="0"/>
                <a:cs typeface="Times New Roman" charset="0"/>
              </a:defRPr>
            </a:lvl7pPr>
            <a:lvl8pPr marL="1371600" eaLnBrk="0" fontAlgn="base" hangingPunct="0">
              <a:spcBef>
                <a:spcPct val="0"/>
              </a:spcBef>
              <a:spcAft>
                <a:spcPct val="0"/>
              </a:spcAft>
              <a:defRPr sz="2400">
                <a:solidFill>
                  <a:schemeClr val="tx1"/>
                </a:solidFill>
                <a:latin typeface="Times New Roman" charset="0"/>
                <a:ea typeface="Times New Roman" charset="0"/>
                <a:cs typeface="Times New Roman" charset="0"/>
              </a:defRPr>
            </a:lvl8pPr>
            <a:lvl9pPr marL="1828800" eaLnBrk="0" fontAlgn="base" hangingPunct="0">
              <a:spcBef>
                <a:spcPct val="0"/>
              </a:spcBef>
              <a:spcAft>
                <a:spcPct val="0"/>
              </a:spcAft>
              <a:defRPr sz="2400">
                <a:solidFill>
                  <a:schemeClr val="tx1"/>
                </a:solidFill>
                <a:latin typeface="Times New Roman" charset="0"/>
                <a:ea typeface="Times New Roman" charset="0"/>
                <a:cs typeface="Times New Roman" charset="0"/>
              </a:defRPr>
            </a:lvl9pPr>
          </a:lstStyle>
          <a:p>
            <a:pPr eaLnBrk="1" hangingPunct="1"/>
            <a:fld id="{865C8FBF-FF16-9041-8CD4-CEE07D463469}" type="slidenum">
              <a:rPr lang="en-GB" sz="1200"/>
              <a:pPr eaLnBrk="1" hangingPunct="1"/>
              <a:t>12</a:t>
            </a:fld>
            <a:endParaRPr lang="en-GB" sz="1200"/>
          </a:p>
        </p:txBody>
      </p:sp>
      <p:sp>
        <p:nvSpPr>
          <p:cNvPr id="30723" name="Rectangle 1026"/>
          <p:cNvSpPr>
            <a:spLocks noChangeArrowheads="1" noTextEdit="1"/>
          </p:cNvSpPr>
          <p:nvPr>
            <p:ph type="sldImg"/>
          </p:nvPr>
        </p:nvSpPr>
        <p:spPr>
          <a:ln/>
        </p:spPr>
      </p:sp>
      <p:sp>
        <p:nvSpPr>
          <p:cNvPr id="30724"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Times New Roman" charset="0"/>
              <a:cs typeface="Times New Roman"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Times New Roman" charset="0"/>
              </a:defRPr>
            </a:lvl1pPr>
            <a:lvl2pPr marL="37931725" indent="-37474525" eaLnBrk="0" hangingPunct="0">
              <a:defRPr sz="2400">
                <a:solidFill>
                  <a:schemeClr val="tx1"/>
                </a:solidFill>
                <a:latin typeface="Times New Roman" charset="0"/>
                <a:ea typeface="Times New Roman" charset="0"/>
                <a:cs typeface="Times New Roman" charset="0"/>
              </a:defRPr>
            </a:lvl2pPr>
            <a:lvl3pPr eaLnBrk="0" hangingPunct="0">
              <a:defRPr sz="2400">
                <a:solidFill>
                  <a:schemeClr val="tx1"/>
                </a:solidFill>
                <a:latin typeface="Times New Roman" charset="0"/>
                <a:ea typeface="Times New Roman" charset="0"/>
                <a:cs typeface="Times New Roman" charset="0"/>
              </a:defRPr>
            </a:lvl3pPr>
            <a:lvl4pPr eaLnBrk="0" hangingPunct="0">
              <a:defRPr sz="2400">
                <a:solidFill>
                  <a:schemeClr val="tx1"/>
                </a:solidFill>
                <a:latin typeface="Times New Roman" charset="0"/>
                <a:ea typeface="Times New Roman" charset="0"/>
                <a:cs typeface="Times New Roman" charset="0"/>
              </a:defRPr>
            </a:lvl4pPr>
            <a:lvl5pPr eaLnBrk="0" hangingPunct="0">
              <a:defRPr sz="2400">
                <a:solidFill>
                  <a:schemeClr val="tx1"/>
                </a:solidFill>
                <a:latin typeface="Times New Roman" charset="0"/>
                <a:ea typeface="Times New Roman" charset="0"/>
                <a:cs typeface="Times New Roman" charset="0"/>
              </a:defRPr>
            </a:lvl5pPr>
            <a:lvl6pPr marL="457200" eaLnBrk="0" fontAlgn="base" hangingPunct="0">
              <a:spcBef>
                <a:spcPct val="0"/>
              </a:spcBef>
              <a:spcAft>
                <a:spcPct val="0"/>
              </a:spcAft>
              <a:defRPr sz="2400">
                <a:solidFill>
                  <a:schemeClr val="tx1"/>
                </a:solidFill>
                <a:latin typeface="Times New Roman" charset="0"/>
                <a:ea typeface="Times New Roman" charset="0"/>
                <a:cs typeface="Times New Roman" charset="0"/>
              </a:defRPr>
            </a:lvl6pPr>
            <a:lvl7pPr marL="914400" eaLnBrk="0" fontAlgn="base" hangingPunct="0">
              <a:spcBef>
                <a:spcPct val="0"/>
              </a:spcBef>
              <a:spcAft>
                <a:spcPct val="0"/>
              </a:spcAft>
              <a:defRPr sz="2400">
                <a:solidFill>
                  <a:schemeClr val="tx1"/>
                </a:solidFill>
                <a:latin typeface="Times New Roman" charset="0"/>
                <a:ea typeface="Times New Roman" charset="0"/>
                <a:cs typeface="Times New Roman" charset="0"/>
              </a:defRPr>
            </a:lvl7pPr>
            <a:lvl8pPr marL="1371600" eaLnBrk="0" fontAlgn="base" hangingPunct="0">
              <a:spcBef>
                <a:spcPct val="0"/>
              </a:spcBef>
              <a:spcAft>
                <a:spcPct val="0"/>
              </a:spcAft>
              <a:defRPr sz="2400">
                <a:solidFill>
                  <a:schemeClr val="tx1"/>
                </a:solidFill>
                <a:latin typeface="Times New Roman" charset="0"/>
                <a:ea typeface="Times New Roman" charset="0"/>
                <a:cs typeface="Times New Roman" charset="0"/>
              </a:defRPr>
            </a:lvl8pPr>
            <a:lvl9pPr marL="1828800" eaLnBrk="0" fontAlgn="base" hangingPunct="0">
              <a:spcBef>
                <a:spcPct val="0"/>
              </a:spcBef>
              <a:spcAft>
                <a:spcPct val="0"/>
              </a:spcAft>
              <a:defRPr sz="2400">
                <a:solidFill>
                  <a:schemeClr val="tx1"/>
                </a:solidFill>
                <a:latin typeface="Times New Roman" charset="0"/>
                <a:ea typeface="Times New Roman" charset="0"/>
                <a:cs typeface="Times New Roman" charset="0"/>
              </a:defRPr>
            </a:lvl9pPr>
          </a:lstStyle>
          <a:p>
            <a:pPr eaLnBrk="1" hangingPunct="1"/>
            <a:fld id="{4033CCBB-FA05-EB42-B617-32F951F03CF0}" type="slidenum">
              <a:rPr lang="en-GB" sz="1200"/>
              <a:pPr eaLnBrk="1" hangingPunct="1"/>
              <a:t>13</a:t>
            </a:fld>
            <a:endParaRPr lang="en-GB" sz="1200"/>
          </a:p>
        </p:txBody>
      </p:sp>
      <p:sp>
        <p:nvSpPr>
          <p:cNvPr id="32771" name="Rectangle 1026"/>
          <p:cNvSpPr>
            <a:spLocks noChangeArrowheads="1" noTextEdit="1"/>
          </p:cNvSpPr>
          <p:nvPr>
            <p:ph type="sldImg"/>
          </p:nvPr>
        </p:nvSpPr>
        <p:spPr>
          <a:ln/>
        </p:spPr>
      </p:sp>
      <p:sp>
        <p:nvSpPr>
          <p:cNvPr id="32772"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Times New Roman" charset="0"/>
              <a:cs typeface="Times New Roman"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p>
            <a:fld id="{EC09F743-000D-A348-AFFB-D96CB2CB4A90}" type="datetimeFigureOut">
              <a:rPr lang="en-US" smtClean="0"/>
              <a:t>22/02/2014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FEF172-F014-6D49-977F-45FA9F90856C}" type="slidenum">
              <a:rPr lang="en-US" smtClean="0"/>
              <a:t>‹#›</a:t>
            </a:fld>
            <a:endParaRPr lang="en-US"/>
          </a:p>
        </p:txBody>
      </p:sp>
    </p:spTree>
    <p:extLst>
      <p:ext uri="{BB962C8B-B14F-4D97-AF65-F5344CB8AC3E}">
        <p14:creationId xmlns:p14="http://schemas.microsoft.com/office/powerpoint/2010/main" val="325743739"/>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EC09F743-000D-A348-AFFB-D96CB2CB4A90}" type="datetimeFigureOut">
              <a:rPr lang="en-US" smtClean="0"/>
              <a:t>22/02/2014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FEF172-F014-6D49-977F-45FA9F90856C}" type="slidenum">
              <a:rPr lang="en-US" smtClean="0"/>
              <a:t>‹#›</a:t>
            </a:fld>
            <a:endParaRPr lang="en-US"/>
          </a:p>
        </p:txBody>
      </p:sp>
    </p:spTree>
    <p:extLst>
      <p:ext uri="{BB962C8B-B14F-4D97-AF65-F5344CB8AC3E}">
        <p14:creationId xmlns:p14="http://schemas.microsoft.com/office/powerpoint/2010/main" val="31628585"/>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EC09F743-000D-A348-AFFB-D96CB2CB4A90}" type="datetimeFigureOut">
              <a:rPr lang="en-US" smtClean="0"/>
              <a:t>22/02/2014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FEF172-F014-6D49-977F-45FA9F90856C}" type="slidenum">
              <a:rPr lang="en-US" smtClean="0"/>
              <a:t>‹#›</a:t>
            </a:fld>
            <a:endParaRPr lang="en-US"/>
          </a:p>
        </p:txBody>
      </p:sp>
    </p:spTree>
    <p:extLst>
      <p:ext uri="{BB962C8B-B14F-4D97-AF65-F5344CB8AC3E}">
        <p14:creationId xmlns:p14="http://schemas.microsoft.com/office/powerpoint/2010/main" val="205179669"/>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EC09F743-000D-A348-AFFB-D96CB2CB4A90}" type="datetimeFigureOut">
              <a:rPr lang="en-US" smtClean="0"/>
              <a:t>22/02/2014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FEF172-F014-6D49-977F-45FA9F90856C}" type="slidenum">
              <a:rPr lang="en-US" smtClean="0"/>
              <a:t>‹#›</a:t>
            </a:fld>
            <a:endParaRPr lang="en-US"/>
          </a:p>
        </p:txBody>
      </p:sp>
    </p:spTree>
    <p:extLst>
      <p:ext uri="{BB962C8B-B14F-4D97-AF65-F5344CB8AC3E}">
        <p14:creationId xmlns:p14="http://schemas.microsoft.com/office/powerpoint/2010/main" val="1024353548"/>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p>
            <a:fld id="{EC09F743-000D-A348-AFFB-D96CB2CB4A90}" type="datetimeFigureOut">
              <a:rPr lang="en-US" smtClean="0"/>
              <a:t>22/02/2014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FEF172-F014-6D49-977F-45FA9F90856C}" type="slidenum">
              <a:rPr lang="en-US" smtClean="0"/>
              <a:t>‹#›</a:t>
            </a:fld>
            <a:endParaRPr lang="en-US"/>
          </a:p>
        </p:txBody>
      </p:sp>
    </p:spTree>
    <p:extLst>
      <p:ext uri="{BB962C8B-B14F-4D97-AF65-F5344CB8AC3E}">
        <p14:creationId xmlns:p14="http://schemas.microsoft.com/office/powerpoint/2010/main" val="424181754"/>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sz="half" idx="10"/>
          </p:nvPr>
        </p:nvSpPr>
        <p:spPr/>
        <p:txBody>
          <a:bodyPr/>
          <a:lstStyle/>
          <a:p>
            <a:fld id="{EC09F743-000D-A348-AFFB-D96CB2CB4A90}" type="datetimeFigureOut">
              <a:rPr lang="en-US" smtClean="0"/>
              <a:t>22/02/2014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FEF172-F014-6D49-977F-45FA9F90856C}" type="slidenum">
              <a:rPr lang="en-US" smtClean="0"/>
              <a:t>‹#›</a:t>
            </a:fld>
            <a:endParaRPr lang="en-US"/>
          </a:p>
        </p:txBody>
      </p:sp>
    </p:spTree>
    <p:extLst>
      <p:ext uri="{BB962C8B-B14F-4D97-AF65-F5344CB8AC3E}">
        <p14:creationId xmlns:p14="http://schemas.microsoft.com/office/powerpoint/2010/main" val="447224795"/>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6"/>
          <p:cNvSpPr>
            <a:spLocks noGrp="1"/>
          </p:cNvSpPr>
          <p:nvPr>
            <p:ph type="dt" sz="half" idx="10"/>
          </p:nvPr>
        </p:nvSpPr>
        <p:spPr/>
        <p:txBody>
          <a:bodyPr/>
          <a:lstStyle/>
          <a:p>
            <a:fld id="{EC09F743-000D-A348-AFFB-D96CB2CB4A90}" type="datetimeFigureOut">
              <a:rPr lang="en-US" smtClean="0"/>
              <a:t>22/02/2014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DFEF172-F014-6D49-977F-45FA9F90856C}" type="slidenum">
              <a:rPr lang="en-US" smtClean="0"/>
              <a:t>‹#›</a:t>
            </a:fld>
            <a:endParaRPr lang="en-US"/>
          </a:p>
        </p:txBody>
      </p:sp>
    </p:spTree>
    <p:extLst>
      <p:ext uri="{BB962C8B-B14F-4D97-AF65-F5344CB8AC3E}">
        <p14:creationId xmlns:p14="http://schemas.microsoft.com/office/powerpoint/2010/main" val="4192041818"/>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fld id="{EC09F743-000D-A348-AFFB-D96CB2CB4A90}" type="datetimeFigureOut">
              <a:rPr lang="en-US" smtClean="0"/>
              <a:t>22/02/2014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DFEF172-F014-6D49-977F-45FA9F90856C}" type="slidenum">
              <a:rPr lang="en-US" smtClean="0"/>
              <a:t>‹#›</a:t>
            </a:fld>
            <a:endParaRPr lang="en-US"/>
          </a:p>
        </p:txBody>
      </p:sp>
    </p:spTree>
    <p:extLst>
      <p:ext uri="{BB962C8B-B14F-4D97-AF65-F5344CB8AC3E}">
        <p14:creationId xmlns:p14="http://schemas.microsoft.com/office/powerpoint/2010/main" val="288857880"/>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C09F743-000D-A348-AFFB-D96CB2CB4A90}" type="datetimeFigureOut">
              <a:rPr lang="en-US" smtClean="0"/>
              <a:t>22/02/2014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DFEF172-F014-6D49-977F-45FA9F90856C}" type="slidenum">
              <a:rPr lang="en-US" smtClean="0"/>
              <a:t>‹#›</a:t>
            </a:fld>
            <a:endParaRPr lang="en-US"/>
          </a:p>
        </p:txBody>
      </p:sp>
    </p:spTree>
    <p:extLst>
      <p:ext uri="{BB962C8B-B14F-4D97-AF65-F5344CB8AC3E}">
        <p14:creationId xmlns:p14="http://schemas.microsoft.com/office/powerpoint/2010/main" val="798364616"/>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EC09F743-000D-A348-AFFB-D96CB2CB4A90}" type="datetimeFigureOut">
              <a:rPr lang="en-US" smtClean="0"/>
              <a:t>22/02/2014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FEF172-F014-6D49-977F-45FA9F90856C}" type="slidenum">
              <a:rPr lang="en-US" smtClean="0"/>
              <a:t>‹#›</a:t>
            </a:fld>
            <a:endParaRPr lang="en-US"/>
          </a:p>
        </p:txBody>
      </p:sp>
    </p:spTree>
    <p:extLst>
      <p:ext uri="{BB962C8B-B14F-4D97-AF65-F5344CB8AC3E}">
        <p14:creationId xmlns:p14="http://schemas.microsoft.com/office/powerpoint/2010/main" val="3484522503"/>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EC09F743-000D-A348-AFFB-D96CB2CB4A90}" type="datetimeFigureOut">
              <a:rPr lang="en-US" smtClean="0"/>
              <a:t>22/02/2014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FEF172-F014-6D49-977F-45FA9F90856C}" type="slidenum">
              <a:rPr lang="en-US" smtClean="0"/>
              <a:t>‹#›</a:t>
            </a:fld>
            <a:endParaRPr lang="en-US"/>
          </a:p>
        </p:txBody>
      </p:sp>
    </p:spTree>
    <p:extLst>
      <p:ext uri="{BB962C8B-B14F-4D97-AF65-F5344CB8AC3E}">
        <p14:creationId xmlns:p14="http://schemas.microsoft.com/office/powerpoint/2010/main" val="3655605772"/>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C09F743-000D-A348-AFFB-D96CB2CB4A90}" type="datetimeFigureOut">
              <a:rPr lang="en-US" smtClean="0"/>
              <a:t>22/02/2014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DFEF172-F014-6D49-977F-45FA9F90856C}" type="slidenum">
              <a:rPr lang="en-US" smtClean="0"/>
              <a:t>‹#›</a:t>
            </a:fld>
            <a:endParaRPr lang="en-US"/>
          </a:p>
        </p:txBody>
      </p:sp>
    </p:spTree>
    <p:extLst>
      <p:ext uri="{BB962C8B-B14F-4D97-AF65-F5344CB8AC3E}">
        <p14:creationId xmlns:p14="http://schemas.microsoft.com/office/powerpoint/2010/main" val="2699824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6.xml"/><Relationship Id="rId4" Type="http://schemas.openxmlformats.org/officeDocument/2006/relationships/oleObject" Target="../embeddings/oleObject4.bin"/><Relationship Id="rId5" Type="http://schemas.openxmlformats.org/officeDocument/2006/relationships/image" Target="../media/image2.emf"/><Relationship Id="rId6" Type="http://schemas.openxmlformats.org/officeDocument/2006/relationships/oleObject" Target="../embeddings/oleObject5.bin"/><Relationship Id="rId7" Type="http://schemas.openxmlformats.org/officeDocument/2006/relationships/oleObject" Target="../embeddings/oleObject6.bin"/><Relationship Id="rId8" Type="http://schemas.openxmlformats.org/officeDocument/2006/relationships/oleObject" Target="../embeddings/Microsoft_Equation2.bin"/><Relationship Id="rId1" Type="http://schemas.openxmlformats.org/officeDocument/2006/relationships/vmlDrawing" Target="../drawings/vmlDrawing2.vml"/><Relationship Id="rId2"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1" Type="http://schemas.openxmlformats.org/officeDocument/2006/relationships/oleObject" Target="../embeddings/oleObject12.bin"/><Relationship Id="rId12" Type="http://schemas.openxmlformats.org/officeDocument/2006/relationships/image" Target="../media/image4.emf"/><Relationship Id="rId13" Type="http://schemas.openxmlformats.org/officeDocument/2006/relationships/oleObject" Target="../embeddings/Microsoft_Equation3.bin"/><Relationship Id="rId14" Type="http://schemas.openxmlformats.org/officeDocument/2006/relationships/image" Target="../media/image5.emf"/><Relationship Id="rId1" Type="http://schemas.openxmlformats.org/officeDocument/2006/relationships/vmlDrawing" Target="../drawings/vmlDrawing3.vml"/><Relationship Id="rId2" Type="http://schemas.openxmlformats.org/officeDocument/2006/relationships/slideLayout" Target="../slideLayouts/slideLayout2.xml"/><Relationship Id="rId3" Type="http://schemas.openxmlformats.org/officeDocument/2006/relationships/notesSlide" Target="../notesSlides/notesSlide7.xml"/><Relationship Id="rId4" Type="http://schemas.openxmlformats.org/officeDocument/2006/relationships/oleObject" Target="../embeddings/oleObject7.bin"/><Relationship Id="rId5" Type="http://schemas.openxmlformats.org/officeDocument/2006/relationships/image" Target="../media/image2.emf"/><Relationship Id="rId6" Type="http://schemas.openxmlformats.org/officeDocument/2006/relationships/oleObject" Target="../embeddings/oleObject8.bin"/><Relationship Id="rId7" Type="http://schemas.openxmlformats.org/officeDocument/2006/relationships/oleObject" Target="../embeddings/oleObject9.bin"/><Relationship Id="rId8" Type="http://schemas.openxmlformats.org/officeDocument/2006/relationships/oleObject" Target="../embeddings/oleObject10.bin"/><Relationship Id="rId9" Type="http://schemas.openxmlformats.org/officeDocument/2006/relationships/oleObject" Target="../embeddings/oleObject11.bin"/><Relationship Id="rId10" Type="http://schemas.openxmlformats.org/officeDocument/2006/relationships/image" Target="../media/image3.emf"/></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8.xml"/><Relationship Id="rId4" Type="http://schemas.openxmlformats.org/officeDocument/2006/relationships/oleObject" Target="../embeddings/oleObject13.bin"/><Relationship Id="rId5" Type="http://schemas.openxmlformats.org/officeDocument/2006/relationships/image" Target="../media/image2.emf"/><Relationship Id="rId6" Type="http://schemas.openxmlformats.org/officeDocument/2006/relationships/oleObject" Target="../embeddings/oleObject14.bin"/><Relationship Id="rId7" Type="http://schemas.openxmlformats.org/officeDocument/2006/relationships/oleObject" Target="../embeddings/oleObject15.bin"/><Relationship Id="rId8" Type="http://schemas.openxmlformats.org/officeDocument/2006/relationships/oleObject" Target="../embeddings/oleObject16.bin"/><Relationship Id="rId9" Type="http://schemas.openxmlformats.org/officeDocument/2006/relationships/oleObject" Target="../embeddings/Microsoft_Equation4.bin"/><Relationship Id="rId10" Type="http://schemas.openxmlformats.org/officeDocument/2006/relationships/image" Target="../media/image6.emf"/><Relationship Id="rId1" Type="http://schemas.openxmlformats.org/officeDocument/2006/relationships/vmlDrawing" Target="../drawings/vmlDrawing4.vml"/><Relationship Id="rId2"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9.xml"/><Relationship Id="rId4" Type="http://schemas.openxmlformats.org/officeDocument/2006/relationships/oleObject" Target="../embeddings/oleObject17.bin"/><Relationship Id="rId5" Type="http://schemas.openxmlformats.org/officeDocument/2006/relationships/image" Target="../media/image2.emf"/><Relationship Id="rId6" Type="http://schemas.openxmlformats.org/officeDocument/2006/relationships/oleObject" Target="../embeddings/oleObject18.bin"/><Relationship Id="rId7" Type="http://schemas.openxmlformats.org/officeDocument/2006/relationships/oleObject" Target="../embeddings/oleObject19.bin"/><Relationship Id="rId8" Type="http://schemas.openxmlformats.org/officeDocument/2006/relationships/oleObject" Target="../embeddings/Microsoft_Equation5.bin"/><Relationship Id="rId9" Type="http://schemas.openxmlformats.org/officeDocument/2006/relationships/image" Target="../media/image7.emf"/><Relationship Id="rId10" Type="http://schemas.openxmlformats.org/officeDocument/2006/relationships/image" Target="../media/image8.emf"/><Relationship Id="rId1" Type="http://schemas.openxmlformats.org/officeDocument/2006/relationships/vmlDrawing" Target="../drawings/vmlDrawing5.vml"/><Relationship Id="rId2"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0.xml"/><Relationship Id="rId4" Type="http://schemas.openxmlformats.org/officeDocument/2006/relationships/oleObject" Target="../embeddings/oleObject20.bin"/><Relationship Id="rId5" Type="http://schemas.openxmlformats.org/officeDocument/2006/relationships/image" Target="../media/image2.emf"/><Relationship Id="rId6" Type="http://schemas.openxmlformats.org/officeDocument/2006/relationships/oleObject" Target="../embeddings/oleObject21.bin"/><Relationship Id="rId7" Type="http://schemas.openxmlformats.org/officeDocument/2006/relationships/oleObject" Target="../embeddings/oleObject22.bin"/><Relationship Id="rId8" Type="http://schemas.openxmlformats.org/officeDocument/2006/relationships/oleObject" Target="../embeddings/Microsoft_Equation6.bin"/><Relationship Id="rId9" Type="http://schemas.openxmlformats.org/officeDocument/2006/relationships/image" Target="../media/image9.emf"/><Relationship Id="rId10" Type="http://schemas.openxmlformats.org/officeDocument/2006/relationships/image" Target="../media/image10.emf"/><Relationship Id="rId1" Type="http://schemas.openxmlformats.org/officeDocument/2006/relationships/vmlDrawing" Target="../drawings/vmlDrawing6.vml"/><Relationship Id="rId2"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1.xml"/><Relationship Id="rId4" Type="http://schemas.openxmlformats.org/officeDocument/2006/relationships/oleObject" Target="../embeddings/oleObject23.bin"/><Relationship Id="rId5" Type="http://schemas.openxmlformats.org/officeDocument/2006/relationships/image" Target="../media/image2.emf"/><Relationship Id="rId6" Type="http://schemas.openxmlformats.org/officeDocument/2006/relationships/oleObject" Target="../embeddings/oleObject24.bin"/><Relationship Id="rId7" Type="http://schemas.openxmlformats.org/officeDocument/2006/relationships/oleObject" Target="../embeddings/oleObject25.bin"/><Relationship Id="rId8" Type="http://schemas.openxmlformats.org/officeDocument/2006/relationships/oleObject" Target="../embeddings/Microsoft_Equation7.bin"/><Relationship Id="rId1" Type="http://schemas.openxmlformats.org/officeDocument/2006/relationships/vmlDrawing" Target="../drawings/vmlDrawing7.vml"/><Relationship Id="rId2"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2.xml"/><Relationship Id="rId4" Type="http://schemas.openxmlformats.org/officeDocument/2006/relationships/oleObject" Target="../embeddings/oleObject26.bin"/><Relationship Id="rId5" Type="http://schemas.openxmlformats.org/officeDocument/2006/relationships/image" Target="../media/image2.emf"/><Relationship Id="rId6" Type="http://schemas.openxmlformats.org/officeDocument/2006/relationships/oleObject" Target="../embeddings/oleObject27.bin"/><Relationship Id="rId7" Type="http://schemas.openxmlformats.org/officeDocument/2006/relationships/oleObject" Target="../embeddings/oleObject28.bin"/><Relationship Id="rId8" Type="http://schemas.openxmlformats.org/officeDocument/2006/relationships/oleObject" Target="../embeddings/oleObject29.bin"/><Relationship Id="rId9" Type="http://schemas.openxmlformats.org/officeDocument/2006/relationships/oleObject" Target="../embeddings/Microsoft_Equation8.bin"/><Relationship Id="rId10" Type="http://schemas.openxmlformats.org/officeDocument/2006/relationships/image" Target="../media/image11.emf"/><Relationship Id="rId1" Type="http://schemas.openxmlformats.org/officeDocument/2006/relationships/vmlDrawing" Target="../drawings/vmlDrawing8.vml"/><Relationship Id="rId2"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3.xml"/><Relationship Id="rId4" Type="http://schemas.openxmlformats.org/officeDocument/2006/relationships/oleObject" Target="../embeddings/oleObject30.bin"/><Relationship Id="rId5" Type="http://schemas.openxmlformats.org/officeDocument/2006/relationships/image" Target="../media/image2.emf"/><Relationship Id="rId6" Type="http://schemas.openxmlformats.org/officeDocument/2006/relationships/oleObject" Target="../embeddings/oleObject31.bin"/><Relationship Id="rId7" Type="http://schemas.openxmlformats.org/officeDocument/2006/relationships/oleObject" Target="../embeddings/oleObject32.bin"/><Relationship Id="rId8" Type="http://schemas.openxmlformats.org/officeDocument/2006/relationships/oleObject" Target="../embeddings/Microsoft_Equation9.bin"/><Relationship Id="rId1" Type="http://schemas.openxmlformats.org/officeDocument/2006/relationships/vmlDrawing" Target="../drawings/vmlDrawing9.vml"/><Relationship Id="rId2"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4.xml"/><Relationship Id="rId4" Type="http://schemas.openxmlformats.org/officeDocument/2006/relationships/oleObject" Target="../embeddings/oleObject33.bin"/><Relationship Id="rId5" Type="http://schemas.openxmlformats.org/officeDocument/2006/relationships/image" Target="../media/image2.emf"/><Relationship Id="rId6" Type="http://schemas.openxmlformats.org/officeDocument/2006/relationships/oleObject" Target="../embeddings/oleObject34.bin"/><Relationship Id="rId7" Type="http://schemas.openxmlformats.org/officeDocument/2006/relationships/oleObject" Target="../embeddings/oleObject35.bin"/><Relationship Id="rId8" Type="http://schemas.openxmlformats.org/officeDocument/2006/relationships/oleObject" Target="../embeddings/Microsoft_Equation10.bin"/><Relationship Id="rId1" Type="http://schemas.openxmlformats.org/officeDocument/2006/relationships/vmlDrawing" Target="../drawings/vmlDrawing10.vml"/><Relationship Id="rId2"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5.xml"/><Relationship Id="rId4" Type="http://schemas.openxmlformats.org/officeDocument/2006/relationships/oleObject" Target="../embeddings/oleObject36.bin"/><Relationship Id="rId5" Type="http://schemas.openxmlformats.org/officeDocument/2006/relationships/image" Target="../media/image2.emf"/><Relationship Id="rId6" Type="http://schemas.openxmlformats.org/officeDocument/2006/relationships/oleObject" Target="../embeddings/oleObject37.bin"/><Relationship Id="rId7" Type="http://schemas.openxmlformats.org/officeDocument/2006/relationships/oleObject" Target="../embeddings/oleObject38.bin"/><Relationship Id="rId8" Type="http://schemas.openxmlformats.org/officeDocument/2006/relationships/oleObject" Target="../embeddings/Microsoft_Equation11.bin"/><Relationship Id="rId9" Type="http://schemas.openxmlformats.org/officeDocument/2006/relationships/image" Target="../media/image12.emf"/><Relationship Id="rId10" Type="http://schemas.openxmlformats.org/officeDocument/2006/relationships/image" Target="../media/image13.emf"/><Relationship Id="rId1" Type="http://schemas.openxmlformats.org/officeDocument/2006/relationships/vmlDrawing" Target="../drawings/vmlDrawing11.vml"/><Relationship Id="rId2"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7.xml"/><Relationship Id="rId4" Type="http://schemas.openxmlformats.org/officeDocument/2006/relationships/oleObject" Target="../embeddings/oleObject39.bin"/><Relationship Id="rId5" Type="http://schemas.openxmlformats.org/officeDocument/2006/relationships/image" Target="../media/image14.emf"/><Relationship Id="rId6" Type="http://schemas.openxmlformats.org/officeDocument/2006/relationships/oleObject" Target="../embeddings/oleObject40.bin"/><Relationship Id="rId7" Type="http://schemas.openxmlformats.org/officeDocument/2006/relationships/oleObject" Target="../embeddings/oleObject41.bin"/><Relationship Id="rId8" Type="http://schemas.openxmlformats.org/officeDocument/2006/relationships/oleObject" Target="../embeddings/Microsoft_Equation12.bin"/><Relationship Id="rId1" Type="http://schemas.openxmlformats.org/officeDocument/2006/relationships/vmlDrawing" Target="../drawings/vmlDrawing12.vml"/><Relationship Id="rId2"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8.xml"/><Relationship Id="rId4" Type="http://schemas.openxmlformats.org/officeDocument/2006/relationships/oleObject" Target="../embeddings/oleObject42.bin"/><Relationship Id="rId5" Type="http://schemas.openxmlformats.org/officeDocument/2006/relationships/image" Target="../media/image14.emf"/><Relationship Id="rId6" Type="http://schemas.openxmlformats.org/officeDocument/2006/relationships/oleObject" Target="../embeddings/oleObject43.bin"/><Relationship Id="rId7" Type="http://schemas.openxmlformats.org/officeDocument/2006/relationships/oleObject" Target="../embeddings/oleObject44.bin"/><Relationship Id="rId8" Type="http://schemas.openxmlformats.org/officeDocument/2006/relationships/oleObject" Target="../embeddings/Microsoft_Equation13.bin"/><Relationship Id="rId1" Type="http://schemas.openxmlformats.org/officeDocument/2006/relationships/vmlDrawing" Target="../drawings/vmlDrawing13.vml"/><Relationship Id="rId2"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9.xml"/><Relationship Id="rId4" Type="http://schemas.openxmlformats.org/officeDocument/2006/relationships/oleObject" Target="../embeddings/oleObject45.bin"/><Relationship Id="rId5" Type="http://schemas.openxmlformats.org/officeDocument/2006/relationships/image" Target="../media/image14.emf"/><Relationship Id="rId6" Type="http://schemas.openxmlformats.org/officeDocument/2006/relationships/oleObject" Target="../embeddings/oleObject46.bin"/><Relationship Id="rId7" Type="http://schemas.openxmlformats.org/officeDocument/2006/relationships/oleObject" Target="../embeddings/oleObject47.bin"/><Relationship Id="rId8" Type="http://schemas.openxmlformats.org/officeDocument/2006/relationships/oleObject" Target="../embeddings/Microsoft_Equation14.bin"/><Relationship Id="rId1" Type="http://schemas.openxmlformats.org/officeDocument/2006/relationships/vmlDrawing" Target="../drawings/vmlDrawing14.vml"/><Relationship Id="rId2"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0.xml"/><Relationship Id="rId4" Type="http://schemas.openxmlformats.org/officeDocument/2006/relationships/oleObject" Target="../embeddings/oleObject48.bin"/><Relationship Id="rId5" Type="http://schemas.openxmlformats.org/officeDocument/2006/relationships/image" Target="../media/image14.emf"/><Relationship Id="rId6" Type="http://schemas.openxmlformats.org/officeDocument/2006/relationships/oleObject" Target="../embeddings/oleObject49.bin"/><Relationship Id="rId7" Type="http://schemas.openxmlformats.org/officeDocument/2006/relationships/oleObject" Target="../embeddings/oleObject50.bin"/><Relationship Id="rId8" Type="http://schemas.openxmlformats.org/officeDocument/2006/relationships/oleObject" Target="../embeddings/Microsoft_Equation15.bin"/><Relationship Id="rId1" Type="http://schemas.openxmlformats.org/officeDocument/2006/relationships/vmlDrawing" Target="../drawings/vmlDrawing15.vml"/><Relationship Id="rId2"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1.xml"/><Relationship Id="rId4" Type="http://schemas.openxmlformats.org/officeDocument/2006/relationships/oleObject" Target="../embeddings/oleObject51.bin"/><Relationship Id="rId5" Type="http://schemas.openxmlformats.org/officeDocument/2006/relationships/image" Target="../media/image14.emf"/><Relationship Id="rId6" Type="http://schemas.openxmlformats.org/officeDocument/2006/relationships/oleObject" Target="../embeddings/oleObject52.bin"/><Relationship Id="rId7" Type="http://schemas.openxmlformats.org/officeDocument/2006/relationships/oleObject" Target="../embeddings/oleObject53.bin"/><Relationship Id="rId8" Type="http://schemas.openxmlformats.org/officeDocument/2006/relationships/oleObject" Target="../embeddings/Microsoft_Equation16.bin"/><Relationship Id="rId1" Type="http://schemas.openxmlformats.org/officeDocument/2006/relationships/vmlDrawing" Target="../drawings/vmlDrawing16.vml"/><Relationship Id="rId2"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2.xml"/><Relationship Id="rId4" Type="http://schemas.openxmlformats.org/officeDocument/2006/relationships/oleObject" Target="../embeddings/oleObject54.bin"/><Relationship Id="rId5" Type="http://schemas.openxmlformats.org/officeDocument/2006/relationships/image" Target="../media/image14.emf"/><Relationship Id="rId6" Type="http://schemas.openxmlformats.org/officeDocument/2006/relationships/oleObject" Target="../embeddings/oleObject55.bin"/><Relationship Id="rId7" Type="http://schemas.openxmlformats.org/officeDocument/2006/relationships/oleObject" Target="../embeddings/oleObject56.bin"/><Relationship Id="rId8" Type="http://schemas.openxmlformats.org/officeDocument/2006/relationships/oleObject" Target="../embeddings/Microsoft_Equation17.bin"/><Relationship Id="rId1" Type="http://schemas.openxmlformats.org/officeDocument/2006/relationships/vmlDrawing" Target="../drawings/vmlDrawing17.vml"/><Relationship Id="rId2"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3.xml"/><Relationship Id="rId4" Type="http://schemas.openxmlformats.org/officeDocument/2006/relationships/oleObject" Target="../embeddings/oleObject57.bin"/><Relationship Id="rId5" Type="http://schemas.openxmlformats.org/officeDocument/2006/relationships/image" Target="../media/image14.emf"/><Relationship Id="rId6" Type="http://schemas.openxmlformats.org/officeDocument/2006/relationships/oleObject" Target="../embeddings/oleObject58.bin"/><Relationship Id="rId7" Type="http://schemas.openxmlformats.org/officeDocument/2006/relationships/oleObject" Target="../embeddings/oleObject59.bin"/><Relationship Id="rId8" Type="http://schemas.openxmlformats.org/officeDocument/2006/relationships/oleObject" Target="../embeddings/Microsoft_Equation18.bin"/><Relationship Id="rId1" Type="http://schemas.openxmlformats.org/officeDocument/2006/relationships/vmlDrawing" Target="../drawings/vmlDrawing18.vml"/><Relationship Id="rId2"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4.xml"/><Relationship Id="rId4" Type="http://schemas.openxmlformats.org/officeDocument/2006/relationships/oleObject" Target="../embeddings/oleObject60.bin"/><Relationship Id="rId5" Type="http://schemas.openxmlformats.org/officeDocument/2006/relationships/image" Target="../media/image14.emf"/><Relationship Id="rId6" Type="http://schemas.openxmlformats.org/officeDocument/2006/relationships/oleObject" Target="../embeddings/oleObject61.bin"/><Relationship Id="rId7" Type="http://schemas.openxmlformats.org/officeDocument/2006/relationships/oleObject" Target="../embeddings/oleObject62.bin"/><Relationship Id="rId8" Type="http://schemas.openxmlformats.org/officeDocument/2006/relationships/oleObject" Target="../embeddings/Microsoft_Equation19.bin"/><Relationship Id="rId1" Type="http://schemas.openxmlformats.org/officeDocument/2006/relationships/vmlDrawing" Target="../drawings/vmlDrawing19.vml"/><Relationship Id="rId2"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5.xml"/><Relationship Id="rId4" Type="http://schemas.openxmlformats.org/officeDocument/2006/relationships/oleObject" Target="../embeddings/oleObject63.bin"/><Relationship Id="rId5" Type="http://schemas.openxmlformats.org/officeDocument/2006/relationships/image" Target="../media/image14.emf"/><Relationship Id="rId6" Type="http://schemas.openxmlformats.org/officeDocument/2006/relationships/oleObject" Target="../embeddings/oleObject64.bin"/><Relationship Id="rId7" Type="http://schemas.openxmlformats.org/officeDocument/2006/relationships/oleObject" Target="../embeddings/oleObject65.bin"/><Relationship Id="rId8" Type="http://schemas.openxmlformats.org/officeDocument/2006/relationships/oleObject" Target="../embeddings/Microsoft_Equation20.bin"/><Relationship Id="rId9" Type="http://schemas.openxmlformats.org/officeDocument/2006/relationships/image" Target="../media/image15.png"/><Relationship Id="rId1" Type="http://schemas.openxmlformats.org/officeDocument/2006/relationships/vmlDrawing" Target="../drawings/vmlDrawing20.vml"/><Relationship Id="rId2"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26.xml"/><Relationship Id="rId4" Type="http://schemas.openxmlformats.org/officeDocument/2006/relationships/oleObject" Target="../embeddings/oleObject66.bin"/><Relationship Id="rId5" Type="http://schemas.openxmlformats.org/officeDocument/2006/relationships/image" Target="../media/image14.emf"/><Relationship Id="rId6" Type="http://schemas.openxmlformats.org/officeDocument/2006/relationships/oleObject" Target="../embeddings/oleObject67.bin"/><Relationship Id="rId7" Type="http://schemas.openxmlformats.org/officeDocument/2006/relationships/oleObject" Target="../embeddings/oleObject68.bin"/><Relationship Id="rId8" Type="http://schemas.openxmlformats.org/officeDocument/2006/relationships/oleObject" Target="../embeddings/Microsoft_Equation21.bin"/><Relationship Id="rId9" Type="http://schemas.openxmlformats.org/officeDocument/2006/relationships/image" Target="../media/image16.emf"/><Relationship Id="rId1" Type="http://schemas.openxmlformats.org/officeDocument/2006/relationships/vmlDrawing" Target="../drawings/vmlDrawing21.vml"/><Relationship Id="rId2"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27.xml"/><Relationship Id="rId4" Type="http://schemas.openxmlformats.org/officeDocument/2006/relationships/oleObject" Target="../embeddings/oleObject69.bin"/><Relationship Id="rId5" Type="http://schemas.openxmlformats.org/officeDocument/2006/relationships/image" Target="../media/image14.emf"/><Relationship Id="rId6" Type="http://schemas.openxmlformats.org/officeDocument/2006/relationships/oleObject" Target="../embeddings/oleObject70.bin"/><Relationship Id="rId7" Type="http://schemas.openxmlformats.org/officeDocument/2006/relationships/oleObject" Target="../embeddings/oleObject71.bin"/><Relationship Id="rId8" Type="http://schemas.openxmlformats.org/officeDocument/2006/relationships/oleObject" Target="../embeddings/Microsoft_Equation22.bin"/><Relationship Id="rId1" Type="http://schemas.openxmlformats.org/officeDocument/2006/relationships/vmlDrawing" Target="../drawings/vmlDrawing22.vml"/><Relationship Id="rId2"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28.xml"/><Relationship Id="rId4" Type="http://schemas.openxmlformats.org/officeDocument/2006/relationships/oleObject" Target="../embeddings/oleObject72.bin"/><Relationship Id="rId5" Type="http://schemas.openxmlformats.org/officeDocument/2006/relationships/image" Target="../media/image14.emf"/><Relationship Id="rId6" Type="http://schemas.openxmlformats.org/officeDocument/2006/relationships/oleObject" Target="../embeddings/oleObject73.bin"/><Relationship Id="rId7" Type="http://schemas.openxmlformats.org/officeDocument/2006/relationships/oleObject" Target="../embeddings/oleObject74.bin"/><Relationship Id="rId8" Type="http://schemas.openxmlformats.org/officeDocument/2006/relationships/oleObject" Target="../embeddings/Microsoft_Equation23.bin"/><Relationship Id="rId9" Type="http://schemas.openxmlformats.org/officeDocument/2006/relationships/image" Target="../media/image17.emf"/><Relationship Id="rId1" Type="http://schemas.openxmlformats.org/officeDocument/2006/relationships/vmlDrawing" Target="../drawings/vmlDrawing23.vml"/><Relationship Id="rId2"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29.xml"/><Relationship Id="rId4" Type="http://schemas.openxmlformats.org/officeDocument/2006/relationships/oleObject" Target="../embeddings/oleObject75.bin"/><Relationship Id="rId5" Type="http://schemas.openxmlformats.org/officeDocument/2006/relationships/image" Target="../media/image14.emf"/><Relationship Id="rId6" Type="http://schemas.openxmlformats.org/officeDocument/2006/relationships/oleObject" Target="../embeddings/oleObject76.bin"/><Relationship Id="rId7" Type="http://schemas.openxmlformats.org/officeDocument/2006/relationships/oleObject" Target="../embeddings/oleObject77.bin"/><Relationship Id="rId8" Type="http://schemas.openxmlformats.org/officeDocument/2006/relationships/oleObject" Target="../embeddings/Microsoft_Equation24.bin"/><Relationship Id="rId1" Type="http://schemas.openxmlformats.org/officeDocument/2006/relationships/vmlDrawing" Target="../drawings/vmlDrawing24.vml"/><Relationship Id="rId2"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0.xml"/><Relationship Id="rId4" Type="http://schemas.openxmlformats.org/officeDocument/2006/relationships/oleObject" Target="../embeddings/oleObject78.bin"/><Relationship Id="rId5" Type="http://schemas.openxmlformats.org/officeDocument/2006/relationships/image" Target="../media/image14.emf"/><Relationship Id="rId6" Type="http://schemas.openxmlformats.org/officeDocument/2006/relationships/oleObject" Target="../embeddings/oleObject79.bin"/><Relationship Id="rId7" Type="http://schemas.openxmlformats.org/officeDocument/2006/relationships/oleObject" Target="../embeddings/oleObject80.bin"/><Relationship Id="rId8" Type="http://schemas.openxmlformats.org/officeDocument/2006/relationships/oleObject" Target="../embeddings/Microsoft_Equation25.bin"/><Relationship Id="rId9" Type="http://schemas.openxmlformats.org/officeDocument/2006/relationships/image" Target="../media/image18.png"/><Relationship Id="rId10" Type="http://schemas.openxmlformats.org/officeDocument/2006/relationships/image" Target="../media/image19.emf"/><Relationship Id="rId1" Type="http://schemas.openxmlformats.org/officeDocument/2006/relationships/vmlDrawing" Target="../drawings/vmlDrawing25.vml"/><Relationship Id="rId2"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1.xml"/><Relationship Id="rId4" Type="http://schemas.openxmlformats.org/officeDocument/2006/relationships/oleObject" Target="../embeddings/oleObject81.bin"/><Relationship Id="rId5" Type="http://schemas.openxmlformats.org/officeDocument/2006/relationships/image" Target="../media/image14.emf"/><Relationship Id="rId6" Type="http://schemas.openxmlformats.org/officeDocument/2006/relationships/oleObject" Target="../embeddings/oleObject82.bin"/><Relationship Id="rId7" Type="http://schemas.openxmlformats.org/officeDocument/2006/relationships/oleObject" Target="../embeddings/oleObject83.bin"/><Relationship Id="rId8" Type="http://schemas.openxmlformats.org/officeDocument/2006/relationships/oleObject" Target="../embeddings/Microsoft_Equation26.bin"/><Relationship Id="rId9" Type="http://schemas.openxmlformats.org/officeDocument/2006/relationships/image" Target="../media/image20.png"/><Relationship Id="rId1" Type="http://schemas.openxmlformats.org/officeDocument/2006/relationships/vmlDrawing" Target="../drawings/vmlDrawing26.vml"/><Relationship Id="rId2"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4.xml"/><Relationship Id="rId4" Type="http://schemas.openxmlformats.org/officeDocument/2006/relationships/oleObject" Target="../embeddings/oleObject1.bin"/><Relationship Id="rId5" Type="http://schemas.openxmlformats.org/officeDocument/2006/relationships/image" Target="../media/image2.emf"/><Relationship Id="rId6" Type="http://schemas.openxmlformats.org/officeDocument/2006/relationships/oleObject" Target="../embeddings/oleObject2.bin"/><Relationship Id="rId7" Type="http://schemas.openxmlformats.org/officeDocument/2006/relationships/oleObject" Target="../embeddings/oleObject3.bin"/><Relationship Id="rId8" Type="http://schemas.openxmlformats.org/officeDocument/2006/relationships/oleObject" Target="../embeddings/Microsoft_Equation1.bin"/><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91253"/>
            <a:ext cx="7772400" cy="1470025"/>
          </a:xfrm>
        </p:spPr>
        <p:txBody>
          <a:bodyPr/>
          <a:lstStyle/>
          <a:p>
            <a:r>
              <a:rPr lang="en-US" dirty="0" smtClean="0"/>
              <a:t>Introduction :</a:t>
            </a:r>
            <a:br>
              <a:rPr lang="en-US" dirty="0" smtClean="0"/>
            </a:br>
            <a:r>
              <a:rPr lang="en-US" dirty="0" smtClean="0"/>
              <a:t>Use and misuse of statistics</a:t>
            </a:r>
            <a:endParaRPr lang="en-US" dirty="0"/>
          </a:p>
        </p:txBody>
      </p:sp>
      <p:sp>
        <p:nvSpPr>
          <p:cNvPr id="3" name="Subtitle 2"/>
          <p:cNvSpPr>
            <a:spLocks noGrp="1"/>
          </p:cNvSpPr>
          <p:nvPr>
            <p:ph type="subTitle" idx="1"/>
          </p:nvPr>
        </p:nvSpPr>
        <p:spPr>
          <a:xfrm>
            <a:off x="1451686" y="2032609"/>
            <a:ext cx="6400800" cy="1752600"/>
          </a:xfrm>
        </p:spPr>
        <p:txBody>
          <a:bodyPr/>
          <a:lstStyle/>
          <a:p>
            <a:r>
              <a:rPr lang="en-US" dirty="0" smtClean="0"/>
              <a:t>Garib Murshudov</a:t>
            </a:r>
            <a:endParaRPr lang="en-US" dirty="0"/>
          </a:p>
        </p:txBody>
      </p:sp>
      <p:sp>
        <p:nvSpPr>
          <p:cNvPr id="4" name="TextBox 3"/>
          <p:cNvSpPr txBox="1"/>
          <p:nvPr/>
        </p:nvSpPr>
        <p:spPr>
          <a:xfrm>
            <a:off x="270455" y="4503410"/>
            <a:ext cx="8619259" cy="1754327"/>
          </a:xfrm>
          <a:prstGeom prst="rect">
            <a:avLst/>
          </a:prstGeom>
          <a:noFill/>
          <a:ln>
            <a:solidFill>
              <a:schemeClr val="tx1"/>
            </a:solidFill>
          </a:ln>
        </p:spPr>
        <p:txBody>
          <a:bodyPr wrap="square" rtlCol="0">
            <a:spAutoFit/>
          </a:bodyPr>
          <a:lstStyle/>
          <a:p>
            <a:r>
              <a:rPr lang="en-US" dirty="0"/>
              <a:t>Not even the most subtle and skilled analysis can overcome completely the unreliability of basic data. </a:t>
            </a:r>
            <a:endParaRPr lang="en-US" dirty="0" smtClean="0"/>
          </a:p>
          <a:p>
            <a:r>
              <a:rPr lang="en-US" dirty="0"/>
              <a:t>Allen, R.G.D. Statistics for Economists </a:t>
            </a:r>
            <a:endParaRPr lang="en-US" dirty="0" smtClean="0"/>
          </a:p>
          <a:p>
            <a:endParaRPr lang="en-US" dirty="0"/>
          </a:p>
          <a:p>
            <a:r>
              <a:rPr lang="en-US" dirty="0" smtClean="0"/>
              <a:t>Stolen from “Statistically speaking”</a:t>
            </a:r>
          </a:p>
          <a:p>
            <a:endParaRPr lang="en-US" dirty="0"/>
          </a:p>
        </p:txBody>
      </p:sp>
    </p:spTree>
    <p:extLst>
      <p:ext uri="{BB962C8B-B14F-4D97-AF65-F5344CB8AC3E}">
        <p14:creationId xmlns:p14="http://schemas.microsoft.com/office/powerpoint/2010/main" val="4007971280"/>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6" name="Rectangle 2"/>
          <p:cNvSpPr>
            <a:spLocks noGrp="1" noChangeArrowheads="1"/>
          </p:cNvSpPr>
          <p:nvPr>
            <p:ph type="title"/>
          </p:nvPr>
        </p:nvSpPr>
        <p:spPr>
          <a:xfrm>
            <a:off x="762000" y="228600"/>
            <a:ext cx="7696200" cy="838200"/>
          </a:xfrm>
        </p:spPr>
        <p:txBody>
          <a:bodyPr/>
          <a:lstStyle/>
          <a:p>
            <a:pPr eaLnBrk="1" hangingPunct="1"/>
            <a:r>
              <a:rPr lang="en-US" sz="3200" b="1">
                <a:latin typeface="Times New Roman" charset="0"/>
                <a:cs typeface="Times New Roman" charset="0"/>
              </a:rPr>
              <a:t>Simple application of Statistics</a:t>
            </a:r>
            <a:endParaRPr lang="en-GB" sz="3200" b="1">
              <a:latin typeface="Times New Roman" charset="0"/>
              <a:cs typeface="Times New Roman" charset="0"/>
            </a:endParaRPr>
          </a:p>
        </p:txBody>
      </p:sp>
      <p:sp>
        <p:nvSpPr>
          <p:cNvPr id="25607" name="Rectangle 3"/>
          <p:cNvSpPr>
            <a:spLocks noGrp="1" noChangeArrowheads="1"/>
          </p:cNvSpPr>
          <p:nvPr>
            <p:ph type="body" idx="1"/>
          </p:nvPr>
        </p:nvSpPr>
        <p:spPr>
          <a:xfrm>
            <a:off x="228600" y="1295400"/>
            <a:ext cx="8915400" cy="5334000"/>
          </a:xfrm>
        </p:spPr>
        <p:txBody>
          <a:bodyPr/>
          <a:lstStyle/>
          <a:p>
            <a:pPr marL="609600" indent="-609600" eaLnBrk="1" hangingPunct="1">
              <a:buFontTx/>
              <a:buAutoNum type="arabicPeriod"/>
            </a:pPr>
            <a:r>
              <a:rPr lang="en-US" sz="2000">
                <a:latin typeface="Times New Roman" charset="0"/>
                <a:cs typeface="Times New Roman" charset="0"/>
              </a:rPr>
              <a:t>Using previously accumulated knowledge you want to study a system</a:t>
            </a:r>
          </a:p>
          <a:p>
            <a:pPr marL="609600" indent="-609600" eaLnBrk="1" hangingPunct="1">
              <a:buFontTx/>
              <a:buAutoNum type="arabicPeriod"/>
            </a:pPr>
            <a:r>
              <a:rPr lang="en-US" sz="2000">
                <a:latin typeface="Times New Roman" charset="0"/>
                <a:cs typeface="Times New Roman" charset="0"/>
              </a:rPr>
              <a:t>Build a model of the system that is based on the previous knowledge</a:t>
            </a:r>
          </a:p>
          <a:p>
            <a:pPr marL="609600" indent="-609600" eaLnBrk="1" hangingPunct="1">
              <a:buFontTx/>
              <a:buAutoNum type="arabicPeriod"/>
            </a:pPr>
            <a:r>
              <a:rPr lang="en-US" sz="2000">
                <a:latin typeface="Times New Roman" charset="0"/>
                <a:cs typeface="Times New Roman" charset="0"/>
              </a:rPr>
              <a:t>Set up an experiment and collect data</a:t>
            </a:r>
          </a:p>
          <a:p>
            <a:pPr marL="609600" indent="-609600" eaLnBrk="1" hangingPunct="1">
              <a:buFontTx/>
              <a:buAutoNum type="arabicPeriod"/>
            </a:pPr>
            <a:r>
              <a:rPr lang="en-US" sz="2000">
                <a:latin typeface="Times New Roman" charset="0"/>
                <a:cs typeface="Times New Roman" charset="0"/>
              </a:rPr>
              <a:t>Estimate the parameters of the model and change the model if needed</a:t>
            </a:r>
          </a:p>
          <a:p>
            <a:pPr marL="609600" indent="-609600" eaLnBrk="1" hangingPunct="1">
              <a:buFontTx/>
              <a:buAutoNum type="arabicPeriod"/>
            </a:pPr>
            <a:r>
              <a:rPr lang="en-US" sz="2000">
                <a:latin typeface="Times New Roman" charset="0"/>
                <a:cs typeface="Times New Roman" charset="0"/>
              </a:rPr>
              <a:t>Verify if parameters are correct and they describe the current model</a:t>
            </a:r>
          </a:p>
          <a:p>
            <a:pPr marL="609600" indent="-609600" eaLnBrk="1" hangingPunct="1">
              <a:buFontTx/>
              <a:buAutoNum type="arabicPeriod"/>
            </a:pPr>
            <a:r>
              <a:rPr lang="en-US" sz="2000">
                <a:latin typeface="Times New Roman" charset="0"/>
                <a:cs typeface="Times New Roman" charset="0"/>
              </a:rPr>
              <a:t>Predict the </a:t>
            </a:r>
            <a:r>
              <a:rPr lang="en-GB" sz="2000">
                <a:latin typeface="Times New Roman" charset="0"/>
                <a:cs typeface="Times New Roman" charset="0"/>
              </a:rPr>
              <a:t>behaviour</a:t>
            </a:r>
            <a:r>
              <a:rPr lang="en-US" sz="2000">
                <a:latin typeface="Times New Roman" charset="0"/>
                <a:cs typeface="Times New Roman" charset="0"/>
              </a:rPr>
              <a:t> of the experiment and set up a new experiment. If prediction gives good results then you have done a good job. If not then you need to reconsider your model and do everything again</a:t>
            </a:r>
          </a:p>
          <a:p>
            <a:pPr marL="609600" indent="-609600" eaLnBrk="1" hangingPunct="1">
              <a:buFontTx/>
              <a:buAutoNum type="arabicPeriod"/>
            </a:pPr>
            <a:r>
              <a:rPr lang="en-US" sz="2000">
                <a:latin typeface="Times New Roman" charset="0"/>
                <a:cs typeface="Times New Roman" charset="0"/>
              </a:rPr>
              <a:t>Once you have done and satisfied then your data as well as model become part of the world knowledge</a:t>
            </a:r>
          </a:p>
          <a:p>
            <a:pPr marL="609600" indent="-609600" eaLnBrk="1" hangingPunct="1">
              <a:buFontTx/>
              <a:buNone/>
            </a:pPr>
            <a:endParaRPr lang="en-US" sz="2000">
              <a:latin typeface="Times New Roman" charset="0"/>
              <a:cs typeface="Times New Roman" charset="0"/>
            </a:endParaRPr>
          </a:p>
          <a:p>
            <a:pPr marL="609600" indent="-609600" eaLnBrk="1" hangingPunct="1">
              <a:buFontTx/>
              <a:buNone/>
            </a:pPr>
            <a:r>
              <a:rPr lang="en-US" sz="2000">
                <a:latin typeface="Times New Roman" charset="0"/>
                <a:cs typeface="Times New Roman" charset="0"/>
              </a:rPr>
              <a:t>Data Analysis is used at the stage of estimation, verification and prediction</a:t>
            </a:r>
          </a:p>
        </p:txBody>
      </p:sp>
      <p:graphicFrame>
        <p:nvGraphicFramePr>
          <p:cNvPr id="25602" name="Object 2"/>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44057" name="Equation" r:id="rId4" imgW="114548" imgH="216016" progId="Equation.3">
                  <p:embed/>
                </p:oleObj>
              </mc:Choice>
              <mc:Fallback>
                <p:oleObj name="Equation" r:id="rId4" imgW="114548" imgH="216016"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5603" name="Object 3"/>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44058" name="Equation" r:id="rId6" imgW="114548" imgH="216016" progId="Equation.3">
                  <p:embed/>
                </p:oleObj>
              </mc:Choice>
              <mc:Fallback>
                <p:oleObj name="Equation" r:id="rId6" imgW="114548" imgH="216016"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5604" name="Object 4"/>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44059" name="Equation" r:id="rId7" imgW="114548" imgH="216016" progId="Equation.3">
                  <p:embed/>
                </p:oleObj>
              </mc:Choice>
              <mc:Fallback>
                <p:oleObj name="Equation" r:id="rId7" imgW="114548" imgH="216016"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5605" name="Object 5"/>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44060" name="Equation" r:id="rId8" imgW="114548" imgH="216016" progId="Equation.3">
                  <p:embed/>
                </p:oleObj>
              </mc:Choice>
              <mc:Fallback>
                <p:oleObj name="Equation" r:id="rId8" imgW="114548" imgH="216016"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Tree>
    <p:extLst>
      <p:ext uri="{BB962C8B-B14F-4D97-AF65-F5344CB8AC3E}">
        <p14:creationId xmlns:p14="http://schemas.microsoft.com/office/powerpoint/2010/main" val="1879168271"/>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7" name="Rectangle 2"/>
          <p:cNvSpPr>
            <a:spLocks noGrp="1" noChangeArrowheads="1"/>
          </p:cNvSpPr>
          <p:nvPr>
            <p:ph type="title"/>
          </p:nvPr>
        </p:nvSpPr>
        <p:spPr>
          <a:xfrm>
            <a:off x="762000" y="228600"/>
            <a:ext cx="7696200" cy="838200"/>
          </a:xfrm>
        </p:spPr>
        <p:txBody>
          <a:bodyPr/>
          <a:lstStyle/>
          <a:p>
            <a:pPr eaLnBrk="1" hangingPunct="1"/>
            <a:r>
              <a:rPr lang="en-US" sz="3200" b="1">
                <a:latin typeface="Times New Roman" charset="0"/>
                <a:cs typeface="Times New Roman" charset="0"/>
              </a:rPr>
              <a:t>Simple application of Statistics</a:t>
            </a:r>
            <a:endParaRPr lang="en-GB" sz="3200" b="1">
              <a:latin typeface="Times New Roman" charset="0"/>
              <a:cs typeface="Times New Roman" charset="0"/>
            </a:endParaRPr>
          </a:p>
        </p:txBody>
      </p:sp>
      <p:sp>
        <p:nvSpPr>
          <p:cNvPr id="27658" name="Rectangle 3"/>
          <p:cNvSpPr>
            <a:spLocks noGrp="1" noChangeArrowheads="1"/>
          </p:cNvSpPr>
          <p:nvPr>
            <p:ph type="body" idx="1"/>
          </p:nvPr>
        </p:nvSpPr>
        <p:spPr>
          <a:xfrm>
            <a:off x="0" y="1219200"/>
            <a:ext cx="8915400" cy="5334000"/>
          </a:xfrm>
        </p:spPr>
        <p:txBody>
          <a:bodyPr/>
          <a:lstStyle/>
          <a:p>
            <a:pPr marL="609600" indent="-609600" eaLnBrk="1" hangingPunct="1">
              <a:lnSpc>
                <a:spcPct val="90000"/>
              </a:lnSpc>
              <a:buFontTx/>
              <a:buNone/>
            </a:pPr>
            <a:r>
              <a:rPr lang="en-US" sz="2000">
                <a:latin typeface="Times New Roman" charset="0"/>
                <a:cs typeface="Times New Roman" charset="0"/>
              </a:rPr>
              <a:t>Models are usually expressed as functions dependent on two types of variables. The first type is that can be varied (</a:t>
            </a:r>
            <a:r>
              <a:rPr lang="en-US" sz="2000" i="1">
                <a:latin typeface="Times New Roman" charset="0"/>
                <a:cs typeface="Times New Roman" charset="0"/>
              </a:rPr>
              <a:t>x</a:t>
            </a:r>
            <a:r>
              <a:rPr lang="en-US" sz="2000">
                <a:latin typeface="Times New Roman" charset="0"/>
                <a:cs typeface="Times New Roman" charset="0"/>
              </a:rPr>
              <a:t>) and the second type you want to estimate (</a:t>
            </a:r>
            <a:r>
              <a:rPr lang="en-US" sz="2000" i="1">
                <a:latin typeface="Times New Roman" charset="0"/>
                <a:cs typeface="Times New Roman" charset="0"/>
                <a:sym typeface="Symbol" charset="0"/>
              </a:rPr>
              <a:t></a:t>
            </a:r>
            <a:r>
              <a:rPr lang="en-US" sz="2000">
                <a:latin typeface="Times New Roman" charset="0"/>
                <a:cs typeface="Times New Roman" charset="0"/>
              </a:rPr>
              <a:t>):</a:t>
            </a:r>
          </a:p>
          <a:p>
            <a:pPr marL="609600" indent="-609600" eaLnBrk="1" hangingPunct="1">
              <a:lnSpc>
                <a:spcPct val="90000"/>
              </a:lnSpc>
              <a:buFontTx/>
              <a:buNone/>
            </a:pPr>
            <a:endParaRPr lang="en-US" sz="2000">
              <a:latin typeface="Times New Roman" charset="0"/>
              <a:cs typeface="Times New Roman" charset="0"/>
            </a:endParaRPr>
          </a:p>
          <a:p>
            <a:pPr marL="609600" indent="-609600" algn="just" eaLnBrk="1" hangingPunct="1">
              <a:lnSpc>
                <a:spcPct val="90000"/>
              </a:lnSpc>
              <a:buFontTx/>
              <a:buNone/>
            </a:pPr>
            <a:r>
              <a:rPr lang="en-US" sz="2000">
                <a:latin typeface="Times New Roman" charset="0"/>
                <a:cs typeface="Times New Roman" charset="0"/>
              </a:rPr>
              <a:t>Where </a:t>
            </a:r>
            <a:r>
              <a:rPr lang="en-US" sz="2000" i="1">
                <a:latin typeface="Times New Roman" charset="0"/>
                <a:cs typeface="Times New Roman" charset="0"/>
              </a:rPr>
              <a:t>x</a:t>
            </a:r>
            <a:r>
              <a:rPr lang="en-US" sz="2000">
                <a:latin typeface="Times New Roman" charset="0"/>
                <a:cs typeface="Times New Roman" charset="0"/>
              </a:rPr>
              <a:t> is a variable you may be able to control and </a:t>
            </a:r>
            <a:r>
              <a:rPr lang="en-US" sz="2000">
                <a:latin typeface="Times New Roman" charset="0"/>
                <a:cs typeface="Times New Roman" charset="0"/>
                <a:sym typeface="Symbol" charset="0"/>
              </a:rPr>
              <a:t> is a variable you want to estimate. As a result of the experiment you get observations for </a:t>
            </a:r>
            <a:r>
              <a:rPr lang="en-US" sz="2000" i="1">
                <a:latin typeface="Times New Roman" charset="0"/>
                <a:cs typeface="Times New Roman" charset="0"/>
                <a:sym typeface="Symbol" charset="0"/>
              </a:rPr>
              <a:t>y </a:t>
            </a:r>
            <a:r>
              <a:rPr lang="en-US" sz="2000">
                <a:latin typeface="Times New Roman" charset="0"/>
                <a:cs typeface="Times New Roman" charset="0"/>
                <a:sym typeface="Symbol" charset="0"/>
              </a:rPr>
              <a:t>at each point - x. Then using one of the techniques (</a:t>
            </a:r>
            <a:r>
              <a:rPr lang="en-US" sz="2000" i="1">
                <a:latin typeface="Times New Roman" charset="0"/>
                <a:cs typeface="Times New Roman" charset="0"/>
                <a:sym typeface="Symbol" charset="0"/>
              </a:rPr>
              <a:t>e.g.</a:t>
            </a:r>
            <a:r>
              <a:rPr lang="en-US" sz="2000">
                <a:latin typeface="Times New Roman" charset="0"/>
                <a:cs typeface="Times New Roman" charset="0"/>
                <a:sym typeface="Symbol" charset="0"/>
              </a:rPr>
              <a:t> Maximum likelihood, Bayesian statistics) you carry out the estimation. Prediction is carried out for values of </a:t>
            </a:r>
            <a:r>
              <a:rPr lang="en-US" sz="2000" i="1">
                <a:latin typeface="Times New Roman" charset="0"/>
                <a:cs typeface="Times New Roman" charset="0"/>
                <a:sym typeface="Symbol" charset="0"/>
              </a:rPr>
              <a:t>x</a:t>
            </a:r>
            <a:r>
              <a:rPr lang="en-US" sz="2000">
                <a:latin typeface="Times New Roman" charset="0"/>
                <a:cs typeface="Times New Roman" charset="0"/>
                <a:sym typeface="Symbol" charset="0"/>
              </a:rPr>
              <a:t> that you have not done experiment for.</a:t>
            </a:r>
          </a:p>
          <a:p>
            <a:pPr marL="609600" indent="-609600" algn="just" eaLnBrk="1" hangingPunct="1">
              <a:lnSpc>
                <a:spcPct val="90000"/>
              </a:lnSpc>
              <a:buFontTx/>
              <a:buNone/>
            </a:pPr>
            <a:r>
              <a:rPr lang="en-US" sz="2000">
                <a:latin typeface="Times New Roman" charset="0"/>
                <a:cs typeface="Times New Roman" charset="0"/>
                <a:sym typeface="Symbol" charset="0"/>
              </a:rPr>
              <a:t>Real life problems are more complicated. In many cases controllable parameters and observations are dictated by the nature of experiment. But model is something different that is dependent on the parameters you estimate using this experiment</a:t>
            </a:r>
          </a:p>
          <a:p>
            <a:pPr marL="609600" indent="-609600" eaLnBrk="1" hangingPunct="1">
              <a:lnSpc>
                <a:spcPct val="90000"/>
              </a:lnSpc>
              <a:buFontTx/>
              <a:buNone/>
            </a:pPr>
            <a:r>
              <a:rPr lang="en-US" sz="2000" i="1">
                <a:latin typeface="Times New Roman" charset="0"/>
                <a:cs typeface="Times New Roman" charset="0"/>
                <a:sym typeface="Symbol" charset="0"/>
              </a:rPr>
              <a:t>I.e. </a:t>
            </a:r>
            <a:r>
              <a:rPr lang="en-US" sz="2000">
                <a:latin typeface="Times New Roman" charset="0"/>
                <a:cs typeface="Times New Roman" charset="0"/>
                <a:sym typeface="Symbol" charset="0"/>
              </a:rPr>
              <a:t>experiment gives:</a:t>
            </a:r>
          </a:p>
          <a:p>
            <a:pPr marL="609600" indent="-609600" eaLnBrk="1" hangingPunct="1">
              <a:lnSpc>
                <a:spcPct val="90000"/>
              </a:lnSpc>
              <a:buFontTx/>
              <a:buNone/>
            </a:pPr>
            <a:endParaRPr lang="en-US" sz="2000">
              <a:latin typeface="Times New Roman" charset="0"/>
              <a:cs typeface="Times New Roman" charset="0"/>
              <a:sym typeface="Symbol" charset="0"/>
            </a:endParaRPr>
          </a:p>
          <a:p>
            <a:pPr marL="609600" indent="-609600" eaLnBrk="1" hangingPunct="1">
              <a:lnSpc>
                <a:spcPct val="90000"/>
              </a:lnSpc>
              <a:buFontTx/>
              <a:buNone/>
            </a:pPr>
            <a:r>
              <a:rPr lang="en-US" sz="2000">
                <a:latin typeface="Times New Roman" charset="0"/>
                <a:cs typeface="Times New Roman" charset="0"/>
                <a:sym typeface="Symbol" charset="0"/>
              </a:rPr>
              <a:t>But you want:</a:t>
            </a:r>
          </a:p>
          <a:p>
            <a:pPr marL="609600" indent="-609600" eaLnBrk="1" hangingPunct="1">
              <a:lnSpc>
                <a:spcPct val="90000"/>
              </a:lnSpc>
              <a:buFontTx/>
              <a:buNone/>
            </a:pPr>
            <a:endParaRPr lang="en-US" sz="2000" i="1">
              <a:latin typeface="Times New Roman" charset="0"/>
              <a:cs typeface="Times New Roman" charset="0"/>
            </a:endParaRPr>
          </a:p>
          <a:p>
            <a:pPr marL="609600" indent="-609600" eaLnBrk="1" hangingPunct="1">
              <a:lnSpc>
                <a:spcPct val="90000"/>
              </a:lnSpc>
              <a:buFontTx/>
              <a:buNone/>
            </a:pPr>
            <a:endParaRPr lang="en-US" sz="2000">
              <a:latin typeface="Times New Roman" charset="0"/>
              <a:cs typeface="Times New Roman" charset="0"/>
            </a:endParaRPr>
          </a:p>
        </p:txBody>
      </p:sp>
      <p:graphicFrame>
        <p:nvGraphicFramePr>
          <p:cNvPr id="27650" name="Object 2"/>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46123" name="Equation" r:id="rId4" imgW="114548" imgH="216016" progId="Equation.3">
                  <p:embed/>
                </p:oleObj>
              </mc:Choice>
              <mc:Fallback>
                <p:oleObj name="Equation" r:id="rId4" imgW="114548" imgH="216016"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7651" name="Object 3"/>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46124" name="Equation" r:id="rId6" imgW="114548" imgH="216016" progId="Equation.3">
                  <p:embed/>
                </p:oleObj>
              </mc:Choice>
              <mc:Fallback>
                <p:oleObj name="Equation" r:id="rId6" imgW="114548" imgH="216016"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7652" name="Object 4"/>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46125" name="Equation" r:id="rId7" imgW="114548" imgH="216016" progId="Equation.3">
                  <p:embed/>
                </p:oleObj>
              </mc:Choice>
              <mc:Fallback>
                <p:oleObj name="Equation" r:id="rId7" imgW="114548" imgH="216016"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7653" name="Object 5"/>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46126" name="Equation" r:id="rId8" imgW="114548" imgH="216016" progId="Equation.3">
                  <p:embed/>
                </p:oleObj>
              </mc:Choice>
              <mc:Fallback>
                <p:oleObj name="Equation" r:id="rId8" imgW="114548" imgH="216016"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7654" name="Object 6"/>
          <p:cNvGraphicFramePr>
            <a:graphicFrameLocks noChangeAspect="1"/>
          </p:cNvGraphicFramePr>
          <p:nvPr/>
        </p:nvGraphicFramePr>
        <p:xfrm>
          <a:off x="3657600" y="1828800"/>
          <a:ext cx="1295400" cy="350838"/>
        </p:xfrm>
        <a:graphic>
          <a:graphicData uri="http://schemas.openxmlformats.org/presentationml/2006/ole">
            <mc:AlternateContent xmlns:mc="http://schemas.openxmlformats.org/markup-compatibility/2006">
              <mc:Choice xmlns:v="urn:schemas-microsoft-com:vml" Requires="v">
                <p:oleObj spid="_x0000_s46127" name="Equation" r:id="rId9" imgW="749372" imgH="203508" progId="Equation.3">
                  <p:embed/>
                </p:oleObj>
              </mc:Choice>
              <mc:Fallback>
                <p:oleObj name="Equation" r:id="rId9" imgW="749372" imgH="203508"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657600" y="1828800"/>
                        <a:ext cx="1295400" cy="3508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7655" name="Object 7"/>
          <p:cNvGraphicFramePr>
            <a:graphicFrameLocks noChangeAspect="1"/>
          </p:cNvGraphicFramePr>
          <p:nvPr/>
        </p:nvGraphicFramePr>
        <p:xfrm>
          <a:off x="2590800" y="5029200"/>
          <a:ext cx="1250950" cy="350838"/>
        </p:xfrm>
        <a:graphic>
          <a:graphicData uri="http://schemas.openxmlformats.org/presentationml/2006/ole">
            <mc:AlternateContent xmlns:mc="http://schemas.openxmlformats.org/markup-compatibility/2006">
              <mc:Choice xmlns:v="urn:schemas-microsoft-com:vml" Requires="v">
                <p:oleObj spid="_x0000_s46128" name="Equation" r:id="rId11" imgW="723983" imgH="203508" progId="Equation.3">
                  <p:embed/>
                </p:oleObj>
              </mc:Choice>
              <mc:Fallback>
                <p:oleObj name="Equation" r:id="rId11" imgW="723983" imgH="203508" progId="Equation.3">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590800" y="5029200"/>
                        <a:ext cx="1250950" cy="3508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7656" name="Object 8"/>
          <p:cNvGraphicFramePr>
            <a:graphicFrameLocks noChangeAspect="1"/>
          </p:cNvGraphicFramePr>
          <p:nvPr/>
        </p:nvGraphicFramePr>
        <p:xfrm>
          <a:off x="2667000" y="6096000"/>
          <a:ext cx="1054100" cy="350838"/>
        </p:xfrm>
        <a:graphic>
          <a:graphicData uri="http://schemas.openxmlformats.org/presentationml/2006/ole">
            <mc:AlternateContent xmlns:mc="http://schemas.openxmlformats.org/markup-compatibility/2006">
              <mc:Choice xmlns:v="urn:schemas-microsoft-com:vml" Requires="v">
                <p:oleObj spid="_x0000_s46129" name="Equation" r:id="rId13" imgW="609732" imgH="203508" progId="Equation.3">
                  <p:embed/>
                </p:oleObj>
              </mc:Choice>
              <mc:Fallback>
                <p:oleObj name="Equation" r:id="rId13" imgW="609732" imgH="203508" progId="Equation.3">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667000" y="6096000"/>
                        <a:ext cx="1054100" cy="3508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Tree>
    <p:extLst>
      <p:ext uri="{BB962C8B-B14F-4D97-AF65-F5344CB8AC3E}">
        <p14:creationId xmlns:p14="http://schemas.microsoft.com/office/powerpoint/2010/main" val="3559579352"/>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3" name="Rectangle 2"/>
          <p:cNvSpPr>
            <a:spLocks noGrp="1" noChangeArrowheads="1"/>
          </p:cNvSpPr>
          <p:nvPr>
            <p:ph type="title"/>
          </p:nvPr>
        </p:nvSpPr>
        <p:spPr>
          <a:xfrm>
            <a:off x="762000" y="228600"/>
            <a:ext cx="7696200" cy="838200"/>
          </a:xfrm>
        </p:spPr>
        <p:txBody>
          <a:bodyPr/>
          <a:lstStyle/>
          <a:p>
            <a:pPr eaLnBrk="1" hangingPunct="1"/>
            <a:r>
              <a:rPr lang="en-US" sz="3200" b="1">
                <a:latin typeface="Times New Roman" charset="0"/>
                <a:cs typeface="Times New Roman" charset="0"/>
              </a:rPr>
              <a:t>Simple application of Statistics</a:t>
            </a:r>
            <a:endParaRPr lang="en-GB" sz="3200" b="1">
              <a:latin typeface="Times New Roman" charset="0"/>
              <a:cs typeface="Times New Roman" charset="0"/>
            </a:endParaRPr>
          </a:p>
        </p:txBody>
      </p:sp>
      <p:sp>
        <p:nvSpPr>
          <p:cNvPr id="29704" name="Rectangle 3"/>
          <p:cNvSpPr>
            <a:spLocks noGrp="1" noChangeArrowheads="1"/>
          </p:cNvSpPr>
          <p:nvPr>
            <p:ph type="body" idx="1"/>
          </p:nvPr>
        </p:nvSpPr>
        <p:spPr>
          <a:xfrm>
            <a:off x="228600" y="1295400"/>
            <a:ext cx="8915400" cy="5334000"/>
          </a:xfrm>
        </p:spPr>
        <p:txBody>
          <a:bodyPr/>
          <a:lstStyle/>
          <a:p>
            <a:pPr marL="609600" indent="-609600" eaLnBrk="1" hangingPunct="1">
              <a:buFontTx/>
              <a:buNone/>
            </a:pPr>
            <a:r>
              <a:rPr lang="en-US" sz="2000">
                <a:latin typeface="Times New Roman" charset="0"/>
                <a:cs typeface="Times New Roman" charset="0"/>
              </a:rPr>
              <a:t>You have a model and the results of experiment. Then you carry out estimation of parameters (</a:t>
            </a:r>
            <a:r>
              <a:rPr lang="en-US" sz="2000" i="1">
                <a:latin typeface="Times New Roman" charset="0"/>
                <a:cs typeface="Times New Roman" charset="0"/>
              </a:rPr>
              <a:t>e.g.</a:t>
            </a:r>
            <a:r>
              <a:rPr lang="en-US" sz="2000">
                <a:latin typeface="Times New Roman" charset="0"/>
                <a:cs typeface="Times New Roman" charset="0"/>
              </a:rPr>
              <a:t> using simplest least-squares technique):</a:t>
            </a:r>
          </a:p>
          <a:p>
            <a:pPr marL="609600" indent="-609600" eaLnBrk="1" hangingPunct="1">
              <a:buFontTx/>
              <a:buNone/>
            </a:pPr>
            <a:endParaRPr lang="en-US" sz="2000">
              <a:latin typeface="Times New Roman" charset="0"/>
              <a:cs typeface="Times New Roman" charset="0"/>
            </a:endParaRPr>
          </a:p>
          <a:p>
            <a:pPr marL="609600" indent="-609600" eaLnBrk="1" hangingPunct="1">
              <a:buFontTx/>
              <a:buNone/>
            </a:pPr>
            <a:endParaRPr lang="en-US" sz="2000">
              <a:latin typeface="Times New Roman" charset="0"/>
              <a:cs typeface="Times New Roman" charset="0"/>
            </a:endParaRPr>
          </a:p>
          <a:p>
            <a:pPr marL="609600" indent="-609600" eaLnBrk="1" hangingPunct="1">
              <a:buFontTx/>
              <a:buNone/>
            </a:pPr>
            <a:r>
              <a:rPr lang="en-US" sz="2000">
                <a:latin typeface="Times New Roman" charset="0"/>
                <a:cs typeface="Times New Roman" charset="0"/>
              </a:rPr>
              <a:t>This simple estimation uses assumptions: 1) Errors in experiment are independent, 2) Errors have 0 mean and 3) variances of all errors are equal. After carrying out estimation of the parameters the next stage is to find out how accurate they are.</a:t>
            </a:r>
          </a:p>
          <a:p>
            <a:pPr marL="609600" indent="-609600" eaLnBrk="1" hangingPunct="1">
              <a:buFontTx/>
              <a:buNone/>
            </a:pPr>
            <a:r>
              <a:rPr lang="en-US" sz="2000">
                <a:latin typeface="Times New Roman" charset="0"/>
                <a:cs typeface="Times New Roman" charset="0"/>
              </a:rPr>
              <a:t>Once this stage is complete, the model could be used to describe the system or predict its “future” behaviour (</a:t>
            </a:r>
            <a:r>
              <a:rPr lang="en-US" sz="2000" i="1">
                <a:latin typeface="Times New Roman" charset="0"/>
                <a:cs typeface="Times New Roman" charset="0"/>
              </a:rPr>
              <a:t>e.g</a:t>
            </a:r>
            <a:r>
              <a:rPr lang="en-US" sz="2000">
                <a:latin typeface="Times New Roman" charset="0"/>
                <a:cs typeface="Times New Roman" charset="0"/>
              </a:rPr>
              <a:t>. can you predict a value of </a:t>
            </a:r>
            <a:r>
              <a:rPr lang="en-US" sz="2000" i="1">
                <a:latin typeface="Times New Roman" charset="0"/>
                <a:cs typeface="Times New Roman" charset="0"/>
              </a:rPr>
              <a:t>y</a:t>
            </a:r>
            <a:r>
              <a:rPr lang="en-US" sz="2000">
                <a:latin typeface="Times New Roman" charset="0"/>
                <a:cs typeface="Times New Roman" charset="0"/>
              </a:rPr>
              <a:t> at the point </a:t>
            </a:r>
            <a:r>
              <a:rPr lang="en-US" sz="2000" i="1">
                <a:latin typeface="Times New Roman" charset="0"/>
                <a:cs typeface="Times New Roman" charset="0"/>
              </a:rPr>
              <a:t>x</a:t>
            </a:r>
            <a:r>
              <a:rPr lang="en-US" sz="2000">
                <a:latin typeface="Times New Roman" charset="0"/>
                <a:cs typeface="Times New Roman" charset="0"/>
              </a:rPr>
              <a:t> where you have not done experiment?). If prediction at this stage gives good results then model is fine. </a:t>
            </a:r>
          </a:p>
        </p:txBody>
      </p:sp>
      <p:graphicFrame>
        <p:nvGraphicFramePr>
          <p:cNvPr id="29698" name="Object 2"/>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48159" name="Equation" r:id="rId4" imgW="114548" imgH="216016" progId="Equation.3">
                  <p:embed/>
                </p:oleObj>
              </mc:Choice>
              <mc:Fallback>
                <p:oleObj name="Equation" r:id="rId4" imgW="114548" imgH="216016"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9699" name="Object 3"/>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48160" name="Equation" r:id="rId6" imgW="114548" imgH="216016" progId="Equation.3">
                  <p:embed/>
                </p:oleObj>
              </mc:Choice>
              <mc:Fallback>
                <p:oleObj name="Equation" r:id="rId6" imgW="114548" imgH="216016"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9700" name="Object 4"/>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48161" name="Equation" r:id="rId7" imgW="114548" imgH="216016" progId="Equation.3">
                  <p:embed/>
                </p:oleObj>
              </mc:Choice>
              <mc:Fallback>
                <p:oleObj name="Equation" r:id="rId7" imgW="114548" imgH="216016"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9701" name="Object 5"/>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48162" name="Equation" r:id="rId8" imgW="114548" imgH="216016" progId="Equation.3">
                  <p:embed/>
                </p:oleObj>
              </mc:Choice>
              <mc:Fallback>
                <p:oleObj name="Equation" r:id="rId8" imgW="114548" imgH="216016"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9702" name="Object 6"/>
          <p:cNvGraphicFramePr>
            <a:graphicFrameLocks noChangeAspect="1"/>
          </p:cNvGraphicFramePr>
          <p:nvPr/>
        </p:nvGraphicFramePr>
        <p:xfrm>
          <a:off x="3581400" y="2133600"/>
          <a:ext cx="2438400" cy="347663"/>
        </p:xfrm>
        <a:graphic>
          <a:graphicData uri="http://schemas.openxmlformats.org/presentationml/2006/ole">
            <mc:AlternateContent xmlns:mc="http://schemas.openxmlformats.org/markup-compatibility/2006">
              <mc:Choice xmlns:v="urn:schemas-microsoft-com:vml" Requires="v">
                <p:oleObj spid="_x0000_s48163" name="Equation" r:id="rId9" imgW="1778000" imgH="254000" progId="Equation.3">
                  <p:embed/>
                </p:oleObj>
              </mc:Choice>
              <mc:Fallback>
                <p:oleObj name="Equation" r:id="rId9" imgW="1778000" imgH="254000"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581400" y="2133600"/>
                        <a:ext cx="2438400" cy="347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Tree>
    <p:extLst>
      <p:ext uri="{BB962C8B-B14F-4D97-AF65-F5344CB8AC3E}">
        <p14:creationId xmlns:p14="http://schemas.microsoft.com/office/powerpoint/2010/main" val="191774833"/>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50" name="Rectangle 2"/>
          <p:cNvSpPr>
            <a:spLocks noGrp="1" noChangeArrowheads="1"/>
          </p:cNvSpPr>
          <p:nvPr>
            <p:ph type="title"/>
          </p:nvPr>
        </p:nvSpPr>
        <p:spPr>
          <a:xfrm>
            <a:off x="762000" y="0"/>
            <a:ext cx="7696200" cy="838200"/>
          </a:xfrm>
        </p:spPr>
        <p:txBody>
          <a:bodyPr/>
          <a:lstStyle/>
          <a:p>
            <a:pPr eaLnBrk="1" hangingPunct="1"/>
            <a:r>
              <a:rPr lang="en-US" sz="3200" b="1">
                <a:latin typeface="Times New Roman" charset="0"/>
                <a:cs typeface="Times New Roman" charset="0"/>
              </a:rPr>
              <a:t>Simple application of statistics: Example</a:t>
            </a:r>
            <a:endParaRPr lang="en-GB" sz="3200" b="1">
              <a:latin typeface="Times New Roman" charset="0"/>
              <a:cs typeface="Times New Roman" charset="0"/>
            </a:endParaRPr>
          </a:p>
        </p:txBody>
      </p:sp>
      <p:sp>
        <p:nvSpPr>
          <p:cNvPr id="31751" name="Rectangle 3"/>
          <p:cNvSpPr>
            <a:spLocks noGrp="1" noChangeArrowheads="1"/>
          </p:cNvSpPr>
          <p:nvPr>
            <p:ph type="body" idx="1"/>
          </p:nvPr>
        </p:nvSpPr>
        <p:spPr>
          <a:xfrm>
            <a:off x="228600" y="914400"/>
            <a:ext cx="8915400" cy="5715000"/>
          </a:xfrm>
        </p:spPr>
        <p:txBody>
          <a:bodyPr/>
          <a:lstStyle/>
          <a:p>
            <a:pPr marL="609600" indent="-609600" algn="just" eaLnBrk="1" hangingPunct="1">
              <a:buFontTx/>
              <a:buNone/>
            </a:pPr>
            <a:r>
              <a:rPr lang="en-US" sz="2000">
                <a:latin typeface="Times New Roman" charset="0"/>
                <a:cs typeface="Times New Roman" charset="0"/>
              </a:rPr>
              <a:t>Hellung dataset is from ISwR package: An experiment is on growth of cells. Here we use only part of the experiment. From theory it is known that cell diameter depends on cell concentration by power law: D=aC</a:t>
            </a:r>
            <a:r>
              <a:rPr lang="en-US" sz="2000" baseline="30000">
                <a:latin typeface="Times New Roman" charset="0"/>
                <a:cs typeface="Times New Roman" charset="0"/>
              </a:rPr>
              <a:t>b</a:t>
            </a:r>
            <a:r>
              <a:rPr lang="en-US" sz="2000">
                <a:latin typeface="Times New Roman" charset="0"/>
                <a:cs typeface="Times New Roman" charset="0"/>
              </a:rPr>
              <a:t>, where C – cell concentration and D is average cell  diameter. First we plot to see if we can observe theoretical model behavior. Now problem is to find the parameters of the system (a and b)</a:t>
            </a:r>
          </a:p>
        </p:txBody>
      </p:sp>
      <p:graphicFrame>
        <p:nvGraphicFramePr>
          <p:cNvPr id="31746" name="Object 2"/>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50201" name="Equation" r:id="rId4" imgW="114548" imgH="216016" progId="Equation.3">
                  <p:embed/>
                </p:oleObj>
              </mc:Choice>
              <mc:Fallback>
                <p:oleObj name="Equation" r:id="rId4" imgW="114548" imgH="216016"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1747" name="Object 3"/>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50202" name="Equation" r:id="rId6" imgW="114548" imgH="216016" progId="Equation.3">
                  <p:embed/>
                </p:oleObj>
              </mc:Choice>
              <mc:Fallback>
                <p:oleObj name="Equation" r:id="rId6" imgW="114548" imgH="216016"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1748" name="Object 4"/>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50203" name="Equation" r:id="rId7" imgW="114548" imgH="216016" progId="Equation.3">
                  <p:embed/>
                </p:oleObj>
              </mc:Choice>
              <mc:Fallback>
                <p:oleObj name="Equation" r:id="rId7" imgW="114548" imgH="216016"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1749" name="Object 5"/>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50204" name="Equation" r:id="rId8" imgW="114548" imgH="216016" progId="Equation.3">
                  <p:embed/>
                </p:oleObj>
              </mc:Choice>
              <mc:Fallback>
                <p:oleObj name="Equation" r:id="rId8" imgW="114548" imgH="216016"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pic>
        <p:nvPicPr>
          <p:cNvPr id="31752" name="Picture 9"/>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457200" y="3200400"/>
            <a:ext cx="36576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53" name="TextBox 10"/>
          <p:cNvSpPr txBox="1">
            <a:spLocks noChangeArrowheads="1"/>
          </p:cNvSpPr>
          <p:nvPr/>
        </p:nvSpPr>
        <p:spPr bwMode="auto">
          <a:xfrm>
            <a:off x="609600" y="2895600"/>
            <a:ext cx="34321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Times New Roman" charset="0"/>
              </a:defRPr>
            </a:lvl1pPr>
            <a:lvl2pPr marL="37931725" indent="-37474525" eaLnBrk="0" hangingPunct="0">
              <a:defRPr sz="2400">
                <a:solidFill>
                  <a:schemeClr val="tx1"/>
                </a:solidFill>
                <a:latin typeface="Times New Roman" charset="0"/>
                <a:ea typeface="Times New Roman" charset="0"/>
                <a:cs typeface="Times New Roman" charset="0"/>
              </a:defRPr>
            </a:lvl2pPr>
            <a:lvl3pPr eaLnBrk="0" hangingPunct="0">
              <a:defRPr sz="2400">
                <a:solidFill>
                  <a:schemeClr val="tx1"/>
                </a:solidFill>
                <a:latin typeface="Times New Roman" charset="0"/>
                <a:ea typeface="Times New Roman" charset="0"/>
                <a:cs typeface="Times New Roman" charset="0"/>
              </a:defRPr>
            </a:lvl3pPr>
            <a:lvl4pPr eaLnBrk="0" hangingPunct="0">
              <a:defRPr sz="2400">
                <a:solidFill>
                  <a:schemeClr val="tx1"/>
                </a:solidFill>
                <a:latin typeface="Times New Roman" charset="0"/>
                <a:ea typeface="Times New Roman" charset="0"/>
                <a:cs typeface="Times New Roman" charset="0"/>
              </a:defRPr>
            </a:lvl4pPr>
            <a:lvl5pPr eaLnBrk="0" hangingPunct="0">
              <a:defRPr sz="2400">
                <a:solidFill>
                  <a:schemeClr val="tx1"/>
                </a:solidFill>
                <a:latin typeface="Times New Roman" charset="0"/>
                <a:ea typeface="Times New Roman" charset="0"/>
                <a:cs typeface="Times New Roman" charset="0"/>
              </a:defRPr>
            </a:lvl5pPr>
            <a:lvl6pPr marL="457200" eaLnBrk="0" fontAlgn="base" hangingPunct="0">
              <a:spcBef>
                <a:spcPct val="0"/>
              </a:spcBef>
              <a:spcAft>
                <a:spcPct val="0"/>
              </a:spcAft>
              <a:defRPr sz="2400">
                <a:solidFill>
                  <a:schemeClr val="tx1"/>
                </a:solidFill>
                <a:latin typeface="Times New Roman" charset="0"/>
                <a:ea typeface="Times New Roman" charset="0"/>
                <a:cs typeface="Times New Roman" charset="0"/>
              </a:defRPr>
            </a:lvl6pPr>
            <a:lvl7pPr marL="914400" eaLnBrk="0" fontAlgn="base" hangingPunct="0">
              <a:spcBef>
                <a:spcPct val="0"/>
              </a:spcBef>
              <a:spcAft>
                <a:spcPct val="0"/>
              </a:spcAft>
              <a:defRPr sz="2400">
                <a:solidFill>
                  <a:schemeClr val="tx1"/>
                </a:solidFill>
                <a:latin typeface="Times New Roman" charset="0"/>
                <a:ea typeface="Times New Roman" charset="0"/>
                <a:cs typeface="Times New Roman" charset="0"/>
              </a:defRPr>
            </a:lvl7pPr>
            <a:lvl8pPr marL="1371600" eaLnBrk="0" fontAlgn="base" hangingPunct="0">
              <a:spcBef>
                <a:spcPct val="0"/>
              </a:spcBef>
              <a:spcAft>
                <a:spcPct val="0"/>
              </a:spcAft>
              <a:defRPr sz="2400">
                <a:solidFill>
                  <a:schemeClr val="tx1"/>
                </a:solidFill>
                <a:latin typeface="Times New Roman" charset="0"/>
                <a:ea typeface="Times New Roman" charset="0"/>
                <a:cs typeface="Times New Roman" charset="0"/>
              </a:defRPr>
            </a:lvl8pPr>
            <a:lvl9pPr marL="1828800" eaLnBrk="0" fontAlgn="base" hangingPunct="0">
              <a:spcBef>
                <a:spcPct val="0"/>
              </a:spcBef>
              <a:spcAft>
                <a:spcPct val="0"/>
              </a:spcAft>
              <a:defRPr sz="2400">
                <a:solidFill>
                  <a:schemeClr val="tx1"/>
                </a:solidFill>
                <a:latin typeface="Times New Roman" charset="0"/>
                <a:ea typeface="Times New Roman" charset="0"/>
                <a:cs typeface="Times New Roman" charset="0"/>
              </a:defRPr>
            </a:lvl9pPr>
          </a:lstStyle>
          <a:p>
            <a:pPr eaLnBrk="1" hangingPunct="1"/>
            <a:r>
              <a:rPr lang="en-US" sz="2000"/>
              <a:t>Diameter vs concentration</a:t>
            </a:r>
          </a:p>
        </p:txBody>
      </p:sp>
      <p:sp>
        <p:nvSpPr>
          <p:cNvPr id="31754" name="TextBox 13"/>
          <p:cNvSpPr txBox="1">
            <a:spLocks noChangeArrowheads="1"/>
          </p:cNvSpPr>
          <p:nvPr/>
        </p:nvSpPr>
        <p:spPr bwMode="auto">
          <a:xfrm>
            <a:off x="4495800" y="2895600"/>
            <a:ext cx="41148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Times New Roman" charset="0"/>
              </a:defRPr>
            </a:lvl1pPr>
            <a:lvl2pPr marL="37931725" indent="-37474525" eaLnBrk="0" hangingPunct="0">
              <a:defRPr sz="2400">
                <a:solidFill>
                  <a:schemeClr val="tx1"/>
                </a:solidFill>
                <a:latin typeface="Times New Roman" charset="0"/>
                <a:ea typeface="Times New Roman" charset="0"/>
                <a:cs typeface="Times New Roman" charset="0"/>
              </a:defRPr>
            </a:lvl2pPr>
            <a:lvl3pPr eaLnBrk="0" hangingPunct="0">
              <a:defRPr sz="2400">
                <a:solidFill>
                  <a:schemeClr val="tx1"/>
                </a:solidFill>
                <a:latin typeface="Times New Roman" charset="0"/>
                <a:ea typeface="Times New Roman" charset="0"/>
                <a:cs typeface="Times New Roman" charset="0"/>
              </a:defRPr>
            </a:lvl3pPr>
            <a:lvl4pPr eaLnBrk="0" hangingPunct="0">
              <a:defRPr sz="2400">
                <a:solidFill>
                  <a:schemeClr val="tx1"/>
                </a:solidFill>
                <a:latin typeface="Times New Roman" charset="0"/>
                <a:ea typeface="Times New Roman" charset="0"/>
                <a:cs typeface="Times New Roman" charset="0"/>
              </a:defRPr>
            </a:lvl4pPr>
            <a:lvl5pPr eaLnBrk="0" hangingPunct="0">
              <a:defRPr sz="2400">
                <a:solidFill>
                  <a:schemeClr val="tx1"/>
                </a:solidFill>
                <a:latin typeface="Times New Roman" charset="0"/>
                <a:ea typeface="Times New Roman" charset="0"/>
                <a:cs typeface="Times New Roman" charset="0"/>
              </a:defRPr>
            </a:lvl5pPr>
            <a:lvl6pPr marL="457200" eaLnBrk="0" fontAlgn="base" hangingPunct="0">
              <a:spcBef>
                <a:spcPct val="0"/>
              </a:spcBef>
              <a:spcAft>
                <a:spcPct val="0"/>
              </a:spcAft>
              <a:defRPr sz="2400">
                <a:solidFill>
                  <a:schemeClr val="tx1"/>
                </a:solidFill>
                <a:latin typeface="Times New Roman" charset="0"/>
                <a:ea typeface="Times New Roman" charset="0"/>
                <a:cs typeface="Times New Roman" charset="0"/>
              </a:defRPr>
            </a:lvl6pPr>
            <a:lvl7pPr marL="914400" eaLnBrk="0" fontAlgn="base" hangingPunct="0">
              <a:spcBef>
                <a:spcPct val="0"/>
              </a:spcBef>
              <a:spcAft>
                <a:spcPct val="0"/>
              </a:spcAft>
              <a:defRPr sz="2400">
                <a:solidFill>
                  <a:schemeClr val="tx1"/>
                </a:solidFill>
                <a:latin typeface="Times New Roman" charset="0"/>
                <a:ea typeface="Times New Roman" charset="0"/>
                <a:cs typeface="Times New Roman" charset="0"/>
              </a:defRPr>
            </a:lvl7pPr>
            <a:lvl8pPr marL="1371600" eaLnBrk="0" fontAlgn="base" hangingPunct="0">
              <a:spcBef>
                <a:spcPct val="0"/>
              </a:spcBef>
              <a:spcAft>
                <a:spcPct val="0"/>
              </a:spcAft>
              <a:defRPr sz="2400">
                <a:solidFill>
                  <a:schemeClr val="tx1"/>
                </a:solidFill>
                <a:latin typeface="Times New Roman" charset="0"/>
                <a:ea typeface="Times New Roman" charset="0"/>
                <a:cs typeface="Times New Roman" charset="0"/>
              </a:defRPr>
            </a:lvl8pPr>
            <a:lvl9pPr marL="1828800" eaLnBrk="0" fontAlgn="base" hangingPunct="0">
              <a:spcBef>
                <a:spcPct val="0"/>
              </a:spcBef>
              <a:spcAft>
                <a:spcPct val="0"/>
              </a:spcAft>
              <a:defRPr sz="2400">
                <a:solidFill>
                  <a:schemeClr val="tx1"/>
                </a:solidFill>
                <a:latin typeface="Times New Roman" charset="0"/>
                <a:ea typeface="Times New Roman" charset="0"/>
                <a:cs typeface="Times New Roman" charset="0"/>
              </a:defRPr>
            </a:lvl9pPr>
          </a:lstStyle>
          <a:p>
            <a:pPr eaLnBrk="1" hangingPunct="1"/>
            <a:r>
              <a:rPr lang="en-US" sz="2000"/>
              <a:t>log(Diameter) vs log(concentration)</a:t>
            </a:r>
          </a:p>
        </p:txBody>
      </p:sp>
      <p:pic>
        <p:nvPicPr>
          <p:cNvPr id="31755" name="Picture 14"/>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4495800" y="3200400"/>
            <a:ext cx="36576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77477987"/>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8" name="Rectangle 2"/>
          <p:cNvSpPr>
            <a:spLocks noGrp="1" noChangeArrowheads="1"/>
          </p:cNvSpPr>
          <p:nvPr>
            <p:ph type="title"/>
          </p:nvPr>
        </p:nvSpPr>
        <p:spPr>
          <a:xfrm>
            <a:off x="762000" y="0"/>
            <a:ext cx="7696200" cy="838200"/>
          </a:xfrm>
        </p:spPr>
        <p:txBody>
          <a:bodyPr/>
          <a:lstStyle/>
          <a:p>
            <a:pPr eaLnBrk="1" hangingPunct="1"/>
            <a:r>
              <a:rPr lang="en-US" sz="3200" b="1">
                <a:latin typeface="Times New Roman" charset="0"/>
                <a:cs typeface="Times New Roman" charset="0"/>
              </a:rPr>
              <a:t>Simple application of statistics: Example</a:t>
            </a:r>
            <a:endParaRPr lang="en-GB" sz="3200" b="1">
              <a:latin typeface="Times New Roman" charset="0"/>
              <a:cs typeface="Times New Roman" charset="0"/>
            </a:endParaRPr>
          </a:p>
        </p:txBody>
      </p:sp>
      <p:sp>
        <p:nvSpPr>
          <p:cNvPr id="33799" name="Rectangle 3"/>
          <p:cNvSpPr>
            <a:spLocks noGrp="1" noChangeArrowheads="1"/>
          </p:cNvSpPr>
          <p:nvPr>
            <p:ph type="body" idx="1"/>
          </p:nvPr>
        </p:nvSpPr>
        <p:spPr>
          <a:xfrm>
            <a:off x="228600" y="914400"/>
            <a:ext cx="8915400" cy="5715000"/>
          </a:xfrm>
        </p:spPr>
        <p:txBody>
          <a:bodyPr/>
          <a:lstStyle/>
          <a:p>
            <a:pPr marL="609600" indent="-609600" eaLnBrk="1" hangingPunct="1">
              <a:buFontTx/>
              <a:buNone/>
            </a:pPr>
            <a:r>
              <a:rPr lang="en-US" sz="2000">
                <a:latin typeface="Times New Roman" charset="0"/>
                <a:cs typeface="Times New Roman" charset="0"/>
              </a:rPr>
              <a:t>There are 32 observations: For each concentration there is an average diameter. We need to fit log(a)+b log(C) into log(D). It can be done using lm command (we will learn theory behind this command later). As a result of this fit we get b=-0.0532 and log(a)=3.7563 (a=42.79). </a:t>
            </a:r>
          </a:p>
        </p:txBody>
      </p:sp>
      <p:graphicFrame>
        <p:nvGraphicFramePr>
          <p:cNvPr id="33794" name="Object 2"/>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52249" name="Equation" r:id="rId4" imgW="114548" imgH="216016" progId="Equation.3">
                  <p:embed/>
                </p:oleObj>
              </mc:Choice>
              <mc:Fallback>
                <p:oleObj name="Equation" r:id="rId4" imgW="114548" imgH="216016"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3795" name="Object 3"/>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52250" name="Equation" r:id="rId6" imgW="114548" imgH="216016" progId="Equation.3">
                  <p:embed/>
                </p:oleObj>
              </mc:Choice>
              <mc:Fallback>
                <p:oleObj name="Equation" r:id="rId6" imgW="114548" imgH="216016"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3796" name="Object 4"/>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52251" name="Equation" r:id="rId7" imgW="114548" imgH="216016" progId="Equation.3">
                  <p:embed/>
                </p:oleObj>
              </mc:Choice>
              <mc:Fallback>
                <p:oleObj name="Equation" r:id="rId7" imgW="114548" imgH="216016"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3797" name="Object 5"/>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52252" name="Equation" r:id="rId8" imgW="114548" imgH="216016" progId="Equation.3">
                  <p:embed/>
                </p:oleObj>
              </mc:Choice>
              <mc:Fallback>
                <p:oleObj name="Equation" r:id="rId8" imgW="114548" imgH="216016"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33800" name="TextBox 13"/>
          <p:cNvSpPr txBox="1">
            <a:spLocks noChangeArrowheads="1"/>
          </p:cNvSpPr>
          <p:nvPr/>
        </p:nvSpPr>
        <p:spPr bwMode="auto">
          <a:xfrm>
            <a:off x="457200" y="2743200"/>
            <a:ext cx="44196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Times New Roman" charset="0"/>
              </a:defRPr>
            </a:lvl1pPr>
            <a:lvl2pPr marL="37931725" indent="-37474525" eaLnBrk="0" hangingPunct="0">
              <a:defRPr sz="2400">
                <a:solidFill>
                  <a:schemeClr val="tx1"/>
                </a:solidFill>
                <a:latin typeface="Times New Roman" charset="0"/>
                <a:ea typeface="Times New Roman" charset="0"/>
                <a:cs typeface="Times New Roman" charset="0"/>
              </a:defRPr>
            </a:lvl2pPr>
            <a:lvl3pPr eaLnBrk="0" hangingPunct="0">
              <a:defRPr sz="2400">
                <a:solidFill>
                  <a:schemeClr val="tx1"/>
                </a:solidFill>
                <a:latin typeface="Times New Roman" charset="0"/>
                <a:ea typeface="Times New Roman" charset="0"/>
                <a:cs typeface="Times New Roman" charset="0"/>
              </a:defRPr>
            </a:lvl3pPr>
            <a:lvl4pPr eaLnBrk="0" hangingPunct="0">
              <a:defRPr sz="2400">
                <a:solidFill>
                  <a:schemeClr val="tx1"/>
                </a:solidFill>
                <a:latin typeface="Times New Roman" charset="0"/>
                <a:ea typeface="Times New Roman" charset="0"/>
                <a:cs typeface="Times New Roman" charset="0"/>
              </a:defRPr>
            </a:lvl4pPr>
            <a:lvl5pPr eaLnBrk="0" hangingPunct="0">
              <a:defRPr sz="2400">
                <a:solidFill>
                  <a:schemeClr val="tx1"/>
                </a:solidFill>
                <a:latin typeface="Times New Roman" charset="0"/>
                <a:ea typeface="Times New Roman" charset="0"/>
                <a:cs typeface="Times New Roman" charset="0"/>
              </a:defRPr>
            </a:lvl5pPr>
            <a:lvl6pPr marL="457200" eaLnBrk="0" fontAlgn="base" hangingPunct="0">
              <a:spcBef>
                <a:spcPct val="0"/>
              </a:spcBef>
              <a:spcAft>
                <a:spcPct val="0"/>
              </a:spcAft>
              <a:defRPr sz="2400">
                <a:solidFill>
                  <a:schemeClr val="tx1"/>
                </a:solidFill>
                <a:latin typeface="Times New Roman" charset="0"/>
                <a:ea typeface="Times New Roman" charset="0"/>
                <a:cs typeface="Times New Roman" charset="0"/>
              </a:defRPr>
            </a:lvl6pPr>
            <a:lvl7pPr marL="914400" eaLnBrk="0" fontAlgn="base" hangingPunct="0">
              <a:spcBef>
                <a:spcPct val="0"/>
              </a:spcBef>
              <a:spcAft>
                <a:spcPct val="0"/>
              </a:spcAft>
              <a:defRPr sz="2400">
                <a:solidFill>
                  <a:schemeClr val="tx1"/>
                </a:solidFill>
                <a:latin typeface="Times New Roman" charset="0"/>
                <a:ea typeface="Times New Roman" charset="0"/>
                <a:cs typeface="Times New Roman" charset="0"/>
              </a:defRPr>
            </a:lvl7pPr>
            <a:lvl8pPr marL="1371600" eaLnBrk="0" fontAlgn="base" hangingPunct="0">
              <a:spcBef>
                <a:spcPct val="0"/>
              </a:spcBef>
              <a:spcAft>
                <a:spcPct val="0"/>
              </a:spcAft>
              <a:defRPr sz="2400">
                <a:solidFill>
                  <a:schemeClr val="tx1"/>
                </a:solidFill>
                <a:latin typeface="Times New Roman" charset="0"/>
                <a:ea typeface="Times New Roman" charset="0"/>
                <a:cs typeface="Times New Roman" charset="0"/>
              </a:defRPr>
            </a:lvl8pPr>
            <a:lvl9pPr marL="1828800" eaLnBrk="0" fontAlgn="base" hangingPunct="0">
              <a:spcBef>
                <a:spcPct val="0"/>
              </a:spcBef>
              <a:spcAft>
                <a:spcPct val="0"/>
              </a:spcAft>
              <a:defRPr sz="2400">
                <a:solidFill>
                  <a:schemeClr val="tx1"/>
                </a:solidFill>
                <a:latin typeface="Times New Roman" charset="0"/>
                <a:ea typeface="Times New Roman" charset="0"/>
                <a:cs typeface="Times New Roman" charset="0"/>
              </a:defRPr>
            </a:lvl9pPr>
          </a:lstStyle>
          <a:p>
            <a:pPr eaLnBrk="1" hangingPunct="1"/>
            <a:r>
              <a:rPr lang="en-US" sz="2000"/>
              <a:t>log(Diameter) vs log(concentration) and theoretical line</a:t>
            </a:r>
          </a:p>
        </p:txBody>
      </p:sp>
      <p:pic>
        <p:nvPicPr>
          <p:cNvPr id="33801" name="Picture 14"/>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762000" y="2971800"/>
            <a:ext cx="3581400"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802" name="TextBox 17"/>
          <p:cNvSpPr txBox="1">
            <a:spLocks noChangeArrowheads="1"/>
          </p:cNvSpPr>
          <p:nvPr/>
        </p:nvSpPr>
        <p:spPr bwMode="auto">
          <a:xfrm>
            <a:off x="5257800" y="2667000"/>
            <a:ext cx="30480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Times New Roman" charset="0"/>
              </a:defRPr>
            </a:lvl1pPr>
            <a:lvl2pPr marL="37931725" indent="-37474525" eaLnBrk="0" hangingPunct="0">
              <a:defRPr sz="2400">
                <a:solidFill>
                  <a:schemeClr val="tx1"/>
                </a:solidFill>
                <a:latin typeface="Times New Roman" charset="0"/>
                <a:ea typeface="Times New Roman" charset="0"/>
                <a:cs typeface="Times New Roman" charset="0"/>
              </a:defRPr>
            </a:lvl2pPr>
            <a:lvl3pPr eaLnBrk="0" hangingPunct="0">
              <a:defRPr sz="2400">
                <a:solidFill>
                  <a:schemeClr val="tx1"/>
                </a:solidFill>
                <a:latin typeface="Times New Roman" charset="0"/>
                <a:ea typeface="Times New Roman" charset="0"/>
                <a:cs typeface="Times New Roman" charset="0"/>
              </a:defRPr>
            </a:lvl3pPr>
            <a:lvl4pPr eaLnBrk="0" hangingPunct="0">
              <a:defRPr sz="2400">
                <a:solidFill>
                  <a:schemeClr val="tx1"/>
                </a:solidFill>
                <a:latin typeface="Times New Roman" charset="0"/>
                <a:ea typeface="Times New Roman" charset="0"/>
                <a:cs typeface="Times New Roman" charset="0"/>
              </a:defRPr>
            </a:lvl4pPr>
            <a:lvl5pPr eaLnBrk="0" hangingPunct="0">
              <a:defRPr sz="2400">
                <a:solidFill>
                  <a:schemeClr val="tx1"/>
                </a:solidFill>
                <a:latin typeface="Times New Roman" charset="0"/>
                <a:ea typeface="Times New Roman" charset="0"/>
                <a:cs typeface="Times New Roman" charset="0"/>
              </a:defRPr>
            </a:lvl5pPr>
            <a:lvl6pPr marL="457200" eaLnBrk="0" fontAlgn="base" hangingPunct="0">
              <a:spcBef>
                <a:spcPct val="0"/>
              </a:spcBef>
              <a:spcAft>
                <a:spcPct val="0"/>
              </a:spcAft>
              <a:defRPr sz="2400">
                <a:solidFill>
                  <a:schemeClr val="tx1"/>
                </a:solidFill>
                <a:latin typeface="Times New Roman" charset="0"/>
                <a:ea typeface="Times New Roman" charset="0"/>
                <a:cs typeface="Times New Roman" charset="0"/>
              </a:defRPr>
            </a:lvl6pPr>
            <a:lvl7pPr marL="914400" eaLnBrk="0" fontAlgn="base" hangingPunct="0">
              <a:spcBef>
                <a:spcPct val="0"/>
              </a:spcBef>
              <a:spcAft>
                <a:spcPct val="0"/>
              </a:spcAft>
              <a:defRPr sz="2400">
                <a:solidFill>
                  <a:schemeClr val="tx1"/>
                </a:solidFill>
                <a:latin typeface="Times New Roman" charset="0"/>
                <a:ea typeface="Times New Roman" charset="0"/>
                <a:cs typeface="Times New Roman" charset="0"/>
              </a:defRPr>
            </a:lvl7pPr>
            <a:lvl8pPr marL="1371600" eaLnBrk="0" fontAlgn="base" hangingPunct="0">
              <a:spcBef>
                <a:spcPct val="0"/>
              </a:spcBef>
              <a:spcAft>
                <a:spcPct val="0"/>
              </a:spcAft>
              <a:defRPr sz="2400">
                <a:solidFill>
                  <a:schemeClr val="tx1"/>
                </a:solidFill>
                <a:latin typeface="Times New Roman" charset="0"/>
                <a:ea typeface="Times New Roman" charset="0"/>
                <a:cs typeface="Times New Roman" charset="0"/>
              </a:defRPr>
            </a:lvl8pPr>
            <a:lvl9pPr marL="1828800" eaLnBrk="0" fontAlgn="base" hangingPunct="0">
              <a:spcBef>
                <a:spcPct val="0"/>
              </a:spcBef>
              <a:spcAft>
                <a:spcPct val="0"/>
              </a:spcAft>
              <a:defRPr sz="2400">
                <a:solidFill>
                  <a:schemeClr val="tx1"/>
                </a:solidFill>
                <a:latin typeface="Times New Roman" charset="0"/>
                <a:ea typeface="Times New Roman" charset="0"/>
                <a:cs typeface="Times New Roman" charset="0"/>
              </a:defRPr>
            </a:lvl9pPr>
          </a:lstStyle>
          <a:p>
            <a:pPr eaLnBrk="1" hangingPunct="1"/>
            <a:r>
              <a:rPr lang="en-US" sz="2000"/>
              <a:t>Same plot in the original scale</a:t>
            </a:r>
          </a:p>
        </p:txBody>
      </p:sp>
      <p:pic>
        <p:nvPicPr>
          <p:cNvPr id="33803" name="Picture 19"/>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4953000" y="2895600"/>
            <a:ext cx="36576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01075376"/>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6" name="Rectangle 2"/>
          <p:cNvSpPr>
            <a:spLocks noGrp="1" noChangeArrowheads="1"/>
          </p:cNvSpPr>
          <p:nvPr>
            <p:ph type="title"/>
          </p:nvPr>
        </p:nvSpPr>
        <p:spPr>
          <a:xfrm>
            <a:off x="762000" y="228600"/>
            <a:ext cx="7696200" cy="838200"/>
          </a:xfrm>
        </p:spPr>
        <p:txBody>
          <a:bodyPr/>
          <a:lstStyle/>
          <a:p>
            <a:pPr eaLnBrk="1" hangingPunct="1"/>
            <a:r>
              <a:rPr lang="en-US" sz="3200" b="1" dirty="0">
                <a:latin typeface="Times New Roman" charset="0"/>
                <a:cs typeface="Times New Roman" charset="0"/>
              </a:rPr>
              <a:t>When system is too complicated</a:t>
            </a:r>
            <a:endParaRPr lang="en-GB" sz="3200" b="1" dirty="0">
              <a:latin typeface="Times New Roman" charset="0"/>
              <a:cs typeface="Times New Roman" charset="0"/>
            </a:endParaRPr>
          </a:p>
        </p:txBody>
      </p:sp>
      <p:sp>
        <p:nvSpPr>
          <p:cNvPr id="35847" name="Rectangle 3"/>
          <p:cNvSpPr>
            <a:spLocks noGrp="1" noChangeArrowheads="1"/>
          </p:cNvSpPr>
          <p:nvPr>
            <p:ph type="body" idx="1"/>
          </p:nvPr>
        </p:nvSpPr>
        <p:spPr>
          <a:xfrm>
            <a:off x="228600" y="1295400"/>
            <a:ext cx="8915400" cy="5334000"/>
          </a:xfrm>
        </p:spPr>
        <p:txBody>
          <a:bodyPr/>
          <a:lstStyle/>
          <a:p>
            <a:pPr marL="609600" indent="-609600" algn="just" eaLnBrk="1" hangingPunct="1">
              <a:buFontTx/>
              <a:buNone/>
            </a:pPr>
            <a:r>
              <a:rPr lang="en-US" sz="2000" dirty="0">
                <a:latin typeface="Times New Roman" charset="0"/>
                <a:cs typeface="Times New Roman" charset="0"/>
              </a:rPr>
              <a:t>Sometimes the system you are trying to study is too complicated to build a model for. For example in psychology, biology the system is very complicated and there are no unifying model. Nonetheless you would like to understand the system or its parts. Then you use observations and build some sort of model and then check it against the (new) data. </a:t>
            </a:r>
          </a:p>
        </p:txBody>
      </p:sp>
      <p:graphicFrame>
        <p:nvGraphicFramePr>
          <p:cNvPr id="35842" name="Object 2"/>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54297" name="Equation" r:id="rId4" imgW="114548" imgH="216016" progId="Equation.3">
                  <p:embed/>
                </p:oleObj>
              </mc:Choice>
              <mc:Fallback>
                <p:oleObj name="Equation" r:id="rId4" imgW="114548" imgH="216016"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5843" name="Object 3"/>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54298" name="Equation" r:id="rId6" imgW="114548" imgH="216016" progId="Equation.3">
                  <p:embed/>
                </p:oleObj>
              </mc:Choice>
              <mc:Fallback>
                <p:oleObj name="Equation" r:id="rId6" imgW="114548" imgH="216016"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5844" name="Object 4"/>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54299" name="Equation" r:id="rId7" imgW="114548" imgH="216016" progId="Equation.3">
                  <p:embed/>
                </p:oleObj>
              </mc:Choice>
              <mc:Fallback>
                <p:oleObj name="Equation" r:id="rId7" imgW="114548" imgH="216016"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5845" name="Object 5"/>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54300" name="Equation" r:id="rId8" imgW="114548" imgH="216016" progId="Equation.3">
                  <p:embed/>
                </p:oleObj>
              </mc:Choice>
              <mc:Fallback>
                <p:oleObj name="Equation" r:id="rId8" imgW="114548" imgH="216016"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35848" name="Rectangle 8"/>
          <p:cNvSpPr>
            <a:spLocks noChangeArrowheads="1"/>
          </p:cNvSpPr>
          <p:nvPr/>
        </p:nvSpPr>
        <p:spPr bwMode="auto">
          <a:xfrm>
            <a:off x="1752600" y="3429000"/>
            <a:ext cx="1447800" cy="457200"/>
          </a:xfrm>
          <a:prstGeom prst="rect">
            <a:avLst/>
          </a:prstGeom>
          <a:solidFill>
            <a:schemeClr val="accent1"/>
          </a:solidFill>
          <a:ln w="9525">
            <a:solidFill>
              <a:schemeClr val="tx1"/>
            </a:solidFill>
            <a:miter lim="800000"/>
            <a:headEnd/>
            <a:tailEnd/>
          </a:ln>
        </p:spPr>
        <p:txBody>
          <a:bodyPr wrap="none" anchor="ctr"/>
          <a:lstStyle/>
          <a:p>
            <a:pPr algn="ctr"/>
            <a:r>
              <a:rPr lang="en-GB" sz="2000"/>
              <a:t>Data (Design)</a:t>
            </a:r>
          </a:p>
        </p:txBody>
      </p:sp>
      <p:sp>
        <p:nvSpPr>
          <p:cNvPr id="35849" name="Rectangle 10"/>
          <p:cNvSpPr>
            <a:spLocks noChangeArrowheads="1"/>
          </p:cNvSpPr>
          <p:nvPr/>
        </p:nvSpPr>
        <p:spPr bwMode="auto">
          <a:xfrm>
            <a:off x="4343400" y="3429000"/>
            <a:ext cx="1447800" cy="457200"/>
          </a:xfrm>
          <a:prstGeom prst="rect">
            <a:avLst/>
          </a:prstGeom>
          <a:solidFill>
            <a:schemeClr val="accent1"/>
          </a:solidFill>
          <a:ln w="9525">
            <a:solidFill>
              <a:schemeClr val="tx1"/>
            </a:solidFill>
            <a:miter lim="800000"/>
            <a:headEnd/>
            <a:tailEnd/>
          </a:ln>
        </p:spPr>
        <p:txBody>
          <a:bodyPr wrap="none" anchor="ctr"/>
          <a:lstStyle/>
          <a:p>
            <a:pPr algn="ctr"/>
            <a:r>
              <a:rPr lang="en-GB" sz="2000"/>
              <a:t>Model</a:t>
            </a:r>
          </a:p>
        </p:txBody>
      </p:sp>
      <p:sp>
        <p:nvSpPr>
          <p:cNvPr id="35850" name="Rectangle 12"/>
          <p:cNvSpPr>
            <a:spLocks noChangeArrowheads="1"/>
          </p:cNvSpPr>
          <p:nvPr/>
        </p:nvSpPr>
        <p:spPr bwMode="auto">
          <a:xfrm>
            <a:off x="4419600" y="4800600"/>
            <a:ext cx="1447800" cy="457200"/>
          </a:xfrm>
          <a:prstGeom prst="rect">
            <a:avLst/>
          </a:prstGeom>
          <a:solidFill>
            <a:schemeClr val="accent1"/>
          </a:solidFill>
          <a:ln w="9525">
            <a:solidFill>
              <a:schemeClr val="tx1"/>
            </a:solidFill>
            <a:miter lim="800000"/>
            <a:headEnd/>
            <a:tailEnd/>
          </a:ln>
        </p:spPr>
        <p:txBody>
          <a:bodyPr wrap="none" anchor="ctr"/>
          <a:lstStyle/>
          <a:p>
            <a:pPr algn="ctr"/>
            <a:r>
              <a:rPr lang="en-GB" sz="2000"/>
              <a:t>Estimate</a:t>
            </a:r>
          </a:p>
        </p:txBody>
      </p:sp>
      <p:sp>
        <p:nvSpPr>
          <p:cNvPr id="35851" name="Rectangle 14"/>
          <p:cNvSpPr>
            <a:spLocks noChangeArrowheads="1"/>
          </p:cNvSpPr>
          <p:nvPr/>
        </p:nvSpPr>
        <p:spPr bwMode="auto">
          <a:xfrm>
            <a:off x="1905000" y="4876800"/>
            <a:ext cx="1371600" cy="457200"/>
          </a:xfrm>
          <a:prstGeom prst="rect">
            <a:avLst/>
          </a:prstGeom>
          <a:solidFill>
            <a:schemeClr val="accent1"/>
          </a:solidFill>
          <a:ln w="9525">
            <a:solidFill>
              <a:schemeClr val="tx1"/>
            </a:solidFill>
            <a:miter lim="800000"/>
            <a:headEnd/>
            <a:tailEnd/>
          </a:ln>
        </p:spPr>
        <p:txBody>
          <a:bodyPr wrap="none" anchor="ctr"/>
          <a:lstStyle/>
          <a:p>
            <a:pPr algn="ctr"/>
            <a:r>
              <a:rPr lang="en-GB" sz="2000"/>
              <a:t>Verify</a:t>
            </a:r>
          </a:p>
        </p:txBody>
      </p:sp>
      <p:sp>
        <p:nvSpPr>
          <p:cNvPr id="35852" name="Line 16"/>
          <p:cNvSpPr>
            <a:spLocks noChangeShapeType="1"/>
          </p:cNvSpPr>
          <p:nvPr/>
        </p:nvSpPr>
        <p:spPr bwMode="auto">
          <a:xfrm>
            <a:off x="3200400" y="3657600"/>
            <a:ext cx="11430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5853" name="Line 17"/>
          <p:cNvSpPr>
            <a:spLocks noChangeShapeType="1"/>
          </p:cNvSpPr>
          <p:nvPr/>
        </p:nvSpPr>
        <p:spPr bwMode="auto">
          <a:xfrm>
            <a:off x="5029200" y="3886200"/>
            <a:ext cx="0" cy="9144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5854" name="Line 18"/>
          <p:cNvSpPr>
            <a:spLocks noChangeShapeType="1"/>
          </p:cNvSpPr>
          <p:nvPr/>
        </p:nvSpPr>
        <p:spPr bwMode="auto">
          <a:xfrm flipH="1">
            <a:off x="3276600" y="5029200"/>
            <a:ext cx="11430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5855" name="Line 19"/>
          <p:cNvSpPr>
            <a:spLocks noChangeShapeType="1"/>
          </p:cNvSpPr>
          <p:nvPr/>
        </p:nvSpPr>
        <p:spPr bwMode="auto">
          <a:xfrm flipV="1">
            <a:off x="2438400" y="3886200"/>
            <a:ext cx="0" cy="990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5856" name="Line 20"/>
          <p:cNvSpPr>
            <a:spLocks noChangeShapeType="1"/>
          </p:cNvSpPr>
          <p:nvPr/>
        </p:nvSpPr>
        <p:spPr bwMode="auto">
          <a:xfrm>
            <a:off x="2514600" y="5334000"/>
            <a:ext cx="0" cy="685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5857" name="Rectangle 21"/>
          <p:cNvSpPr>
            <a:spLocks noChangeArrowheads="1"/>
          </p:cNvSpPr>
          <p:nvPr/>
        </p:nvSpPr>
        <p:spPr bwMode="auto">
          <a:xfrm>
            <a:off x="1981200" y="6019800"/>
            <a:ext cx="1295400" cy="533400"/>
          </a:xfrm>
          <a:prstGeom prst="rect">
            <a:avLst/>
          </a:prstGeom>
          <a:solidFill>
            <a:schemeClr val="accent1"/>
          </a:solidFill>
          <a:ln w="9525">
            <a:solidFill>
              <a:schemeClr val="tx1"/>
            </a:solidFill>
            <a:miter lim="800000"/>
            <a:headEnd/>
            <a:tailEnd/>
          </a:ln>
        </p:spPr>
        <p:txBody>
          <a:bodyPr wrap="none" anchor="ctr"/>
          <a:lstStyle/>
          <a:p>
            <a:pPr algn="ctr"/>
            <a:r>
              <a:rPr lang="en-GB" sz="2000"/>
              <a:t>Predict</a:t>
            </a:r>
          </a:p>
        </p:txBody>
      </p:sp>
      <p:sp>
        <p:nvSpPr>
          <p:cNvPr id="35858" name="Text Box 24"/>
          <p:cNvSpPr txBox="1">
            <a:spLocks noChangeArrowheads="1"/>
          </p:cNvSpPr>
          <p:nvPr/>
        </p:nvSpPr>
        <p:spPr bwMode="auto">
          <a:xfrm>
            <a:off x="4800600" y="5562600"/>
            <a:ext cx="3429000" cy="8318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Times New Roman" charset="0"/>
                <a:ea typeface="ＭＳ Ｐゴシック" charset="0"/>
                <a:cs typeface="Times New Roman" charset="0"/>
              </a:defRPr>
            </a:lvl1pPr>
            <a:lvl2pPr marL="37931725" indent="-37474525" eaLnBrk="0" hangingPunct="0">
              <a:defRPr sz="2400">
                <a:solidFill>
                  <a:schemeClr val="tx1"/>
                </a:solidFill>
                <a:latin typeface="Times New Roman" charset="0"/>
                <a:ea typeface="Times New Roman" charset="0"/>
                <a:cs typeface="Times New Roman" charset="0"/>
              </a:defRPr>
            </a:lvl2pPr>
            <a:lvl3pPr eaLnBrk="0" hangingPunct="0">
              <a:defRPr sz="2400">
                <a:solidFill>
                  <a:schemeClr val="tx1"/>
                </a:solidFill>
                <a:latin typeface="Times New Roman" charset="0"/>
                <a:ea typeface="Times New Roman" charset="0"/>
                <a:cs typeface="Times New Roman" charset="0"/>
              </a:defRPr>
            </a:lvl3pPr>
            <a:lvl4pPr eaLnBrk="0" hangingPunct="0">
              <a:defRPr sz="2400">
                <a:solidFill>
                  <a:schemeClr val="tx1"/>
                </a:solidFill>
                <a:latin typeface="Times New Roman" charset="0"/>
                <a:ea typeface="Times New Roman" charset="0"/>
                <a:cs typeface="Times New Roman" charset="0"/>
              </a:defRPr>
            </a:lvl4pPr>
            <a:lvl5pPr eaLnBrk="0" hangingPunct="0">
              <a:defRPr sz="2400">
                <a:solidFill>
                  <a:schemeClr val="tx1"/>
                </a:solidFill>
                <a:latin typeface="Times New Roman" charset="0"/>
                <a:ea typeface="Times New Roman" charset="0"/>
                <a:cs typeface="Times New Roman" charset="0"/>
              </a:defRPr>
            </a:lvl5pPr>
            <a:lvl6pPr marL="457200" eaLnBrk="0" fontAlgn="base" hangingPunct="0">
              <a:spcBef>
                <a:spcPct val="0"/>
              </a:spcBef>
              <a:spcAft>
                <a:spcPct val="0"/>
              </a:spcAft>
              <a:defRPr sz="2400">
                <a:solidFill>
                  <a:schemeClr val="tx1"/>
                </a:solidFill>
                <a:latin typeface="Times New Roman" charset="0"/>
                <a:ea typeface="Times New Roman" charset="0"/>
                <a:cs typeface="Times New Roman" charset="0"/>
              </a:defRPr>
            </a:lvl6pPr>
            <a:lvl7pPr marL="914400" eaLnBrk="0" fontAlgn="base" hangingPunct="0">
              <a:spcBef>
                <a:spcPct val="0"/>
              </a:spcBef>
              <a:spcAft>
                <a:spcPct val="0"/>
              </a:spcAft>
              <a:defRPr sz="2400">
                <a:solidFill>
                  <a:schemeClr val="tx1"/>
                </a:solidFill>
                <a:latin typeface="Times New Roman" charset="0"/>
                <a:ea typeface="Times New Roman" charset="0"/>
                <a:cs typeface="Times New Roman" charset="0"/>
              </a:defRPr>
            </a:lvl7pPr>
            <a:lvl8pPr marL="1371600" eaLnBrk="0" fontAlgn="base" hangingPunct="0">
              <a:spcBef>
                <a:spcPct val="0"/>
              </a:spcBef>
              <a:spcAft>
                <a:spcPct val="0"/>
              </a:spcAft>
              <a:defRPr sz="2400">
                <a:solidFill>
                  <a:schemeClr val="tx1"/>
                </a:solidFill>
                <a:latin typeface="Times New Roman" charset="0"/>
                <a:ea typeface="Times New Roman" charset="0"/>
                <a:cs typeface="Times New Roman" charset="0"/>
              </a:defRPr>
            </a:lvl8pPr>
            <a:lvl9pPr marL="1828800" eaLnBrk="0" fontAlgn="base" hangingPunct="0">
              <a:spcBef>
                <a:spcPct val="0"/>
              </a:spcBef>
              <a:spcAft>
                <a:spcPct val="0"/>
              </a:spcAft>
              <a:defRPr sz="2400">
                <a:solidFill>
                  <a:schemeClr val="tx1"/>
                </a:solidFill>
                <a:latin typeface="Times New Roman" charset="0"/>
                <a:ea typeface="Times New Roman" charset="0"/>
                <a:cs typeface="Times New Roman" charset="0"/>
              </a:defRPr>
            </a:lvl9pPr>
          </a:lstStyle>
          <a:p>
            <a:pPr eaLnBrk="1" hangingPunct="1">
              <a:spcBef>
                <a:spcPct val="50000"/>
              </a:spcBef>
            </a:pPr>
            <a:r>
              <a:rPr lang="en-GB"/>
              <a:t>Data analysis is used in all stages</a:t>
            </a:r>
          </a:p>
        </p:txBody>
      </p:sp>
    </p:spTree>
    <p:extLst>
      <p:ext uri="{BB962C8B-B14F-4D97-AF65-F5344CB8AC3E}">
        <p14:creationId xmlns:p14="http://schemas.microsoft.com/office/powerpoint/2010/main" val="2843595202"/>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5" name="Rectangle 2"/>
          <p:cNvSpPr>
            <a:spLocks noGrp="1" noChangeArrowheads="1"/>
          </p:cNvSpPr>
          <p:nvPr>
            <p:ph type="title"/>
          </p:nvPr>
        </p:nvSpPr>
        <p:spPr>
          <a:xfrm>
            <a:off x="762000" y="228600"/>
            <a:ext cx="7696200" cy="838200"/>
          </a:xfrm>
        </p:spPr>
        <p:txBody>
          <a:bodyPr/>
          <a:lstStyle/>
          <a:p>
            <a:pPr eaLnBrk="1" hangingPunct="1"/>
            <a:r>
              <a:rPr lang="en-US" sz="3200" b="1">
                <a:latin typeface="Times New Roman" charset="0"/>
                <a:cs typeface="Times New Roman" charset="0"/>
              </a:rPr>
              <a:t>When the system is unknown</a:t>
            </a:r>
            <a:endParaRPr lang="en-GB" sz="3200" b="1">
              <a:latin typeface="Times New Roman" charset="0"/>
              <a:cs typeface="Times New Roman" charset="0"/>
            </a:endParaRPr>
          </a:p>
        </p:txBody>
      </p:sp>
      <p:sp>
        <p:nvSpPr>
          <p:cNvPr id="37896" name="Rectangle 3"/>
          <p:cNvSpPr>
            <a:spLocks noGrp="1" noChangeArrowheads="1"/>
          </p:cNvSpPr>
          <p:nvPr>
            <p:ph type="body" idx="1"/>
          </p:nvPr>
        </p:nvSpPr>
        <p:spPr>
          <a:xfrm>
            <a:off x="228600" y="1295400"/>
            <a:ext cx="8915400" cy="5334000"/>
          </a:xfrm>
        </p:spPr>
        <p:txBody>
          <a:bodyPr/>
          <a:lstStyle/>
          <a:p>
            <a:pPr marL="609600" indent="-609600" eaLnBrk="1" hangingPunct="1">
              <a:buFontTx/>
              <a:buNone/>
            </a:pPr>
            <a:r>
              <a:rPr lang="en-US" sz="2000">
                <a:latin typeface="Times New Roman" charset="0"/>
                <a:cs typeface="Times New Roman" charset="0"/>
              </a:rPr>
              <a:t>When you do not know any theoretical model then usually you start from the simplest models: linear models.</a:t>
            </a:r>
          </a:p>
          <a:p>
            <a:pPr marL="609600" indent="-609600" eaLnBrk="1" hangingPunct="1">
              <a:buFontTx/>
              <a:buNone/>
            </a:pPr>
            <a:endParaRPr lang="en-US" sz="2000">
              <a:latin typeface="Times New Roman" charset="0"/>
              <a:cs typeface="Times New Roman" charset="0"/>
            </a:endParaRPr>
          </a:p>
          <a:p>
            <a:pPr marL="609600" indent="-609600" eaLnBrk="1" hangingPunct="1">
              <a:buFontTx/>
              <a:buNone/>
            </a:pPr>
            <a:endParaRPr lang="en-US" sz="2000">
              <a:latin typeface="Times New Roman" charset="0"/>
              <a:cs typeface="Times New Roman" charset="0"/>
            </a:endParaRPr>
          </a:p>
          <a:p>
            <a:pPr marL="609600" indent="-609600" eaLnBrk="1" hangingPunct="1">
              <a:buFontTx/>
              <a:buNone/>
            </a:pPr>
            <a:r>
              <a:rPr lang="en-US" sz="2000">
                <a:latin typeface="Times New Roman" charset="0"/>
                <a:cs typeface="Times New Roman" charset="0"/>
              </a:rPr>
              <a:t>If linear model does not fit then start complicating it. By linearity we mean linear on parameters. </a:t>
            </a:r>
          </a:p>
          <a:p>
            <a:pPr marL="609600" indent="-609600" eaLnBrk="1" hangingPunct="1">
              <a:buFontTx/>
              <a:buNone/>
            </a:pPr>
            <a:r>
              <a:rPr lang="en-US" sz="2000">
                <a:latin typeface="Times New Roman" charset="0"/>
                <a:cs typeface="Times New Roman" charset="0"/>
              </a:rPr>
              <a:t>This way of modeling could be  good if you do not know anything and you want to build a model to understand the system. In later lecture we will learn some of the modeling tools.</a:t>
            </a:r>
          </a:p>
          <a:p>
            <a:pPr marL="609600" indent="-609600" eaLnBrk="1" hangingPunct="1">
              <a:buFontTx/>
              <a:buNone/>
            </a:pPr>
            <a:endParaRPr lang="en-US" sz="2000">
              <a:latin typeface="Times New Roman" charset="0"/>
              <a:cs typeface="Times New Roman" charset="0"/>
            </a:endParaRPr>
          </a:p>
        </p:txBody>
      </p:sp>
      <p:graphicFrame>
        <p:nvGraphicFramePr>
          <p:cNvPr id="37890" name="Object 2"/>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56351" name="Equation" r:id="rId4" imgW="114548" imgH="216016" progId="Equation.3">
                  <p:embed/>
                </p:oleObj>
              </mc:Choice>
              <mc:Fallback>
                <p:oleObj name="Equation" r:id="rId4" imgW="114548" imgH="216016"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7891" name="Object 3"/>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56352" name="Equation" r:id="rId6" imgW="114548" imgH="216016" progId="Equation.3">
                  <p:embed/>
                </p:oleObj>
              </mc:Choice>
              <mc:Fallback>
                <p:oleObj name="Equation" r:id="rId6" imgW="114548" imgH="216016"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7892" name="Object 4"/>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56353" name="Equation" r:id="rId7" imgW="114548" imgH="216016" progId="Equation.3">
                  <p:embed/>
                </p:oleObj>
              </mc:Choice>
              <mc:Fallback>
                <p:oleObj name="Equation" r:id="rId7" imgW="114548" imgH="216016"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7893" name="Object 5"/>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56354" name="Equation" r:id="rId8" imgW="114548" imgH="216016" progId="Equation.3">
                  <p:embed/>
                </p:oleObj>
              </mc:Choice>
              <mc:Fallback>
                <p:oleObj name="Equation" r:id="rId8" imgW="114548" imgH="216016"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7894" name="Object 6"/>
          <p:cNvGraphicFramePr>
            <a:graphicFrameLocks noChangeAspect="1"/>
          </p:cNvGraphicFramePr>
          <p:nvPr/>
        </p:nvGraphicFramePr>
        <p:xfrm>
          <a:off x="3505200" y="2133600"/>
          <a:ext cx="914400" cy="395288"/>
        </p:xfrm>
        <a:graphic>
          <a:graphicData uri="http://schemas.openxmlformats.org/presentationml/2006/ole">
            <mc:AlternateContent xmlns:mc="http://schemas.openxmlformats.org/markup-compatibility/2006">
              <mc:Choice xmlns:v="urn:schemas-microsoft-com:vml" Requires="v">
                <p:oleObj spid="_x0000_s56355" name="Equation" r:id="rId9" imgW="470093" imgH="203508" progId="Equation.3">
                  <p:embed/>
                </p:oleObj>
              </mc:Choice>
              <mc:Fallback>
                <p:oleObj name="Equation" r:id="rId9" imgW="470093" imgH="203508"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505200" y="2133600"/>
                        <a:ext cx="914400" cy="395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Tree>
    <p:extLst>
      <p:ext uri="{BB962C8B-B14F-4D97-AF65-F5344CB8AC3E}">
        <p14:creationId xmlns:p14="http://schemas.microsoft.com/office/powerpoint/2010/main" val="852428921"/>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42" name="Rectangle 2"/>
          <p:cNvSpPr>
            <a:spLocks noGrp="1" noChangeArrowheads="1"/>
          </p:cNvSpPr>
          <p:nvPr>
            <p:ph type="title"/>
          </p:nvPr>
        </p:nvSpPr>
        <p:spPr>
          <a:xfrm>
            <a:off x="762000" y="228600"/>
            <a:ext cx="7696200" cy="838200"/>
          </a:xfrm>
        </p:spPr>
        <p:txBody>
          <a:bodyPr/>
          <a:lstStyle/>
          <a:p>
            <a:pPr eaLnBrk="1" hangingPunct="1"/>
            <a:r>
              <a:rPr lang="en-US" sz="3200" b="1">
                <a:latin typeface="Times New Roman" charset="0"/>
                <a:cs typeface="Times New Roman" charset="0"/>
              </a:rPr>
              <a:t>When the system is unknown</a:t>
            </a:r>
            <a:endParaRPr lang="en-GB" sz="3200" b="1">
              <a:latin typeface="Times New Roman" charset="0"/>
              <a:cs typeface="Times New Roman" charset="0"/>
            </a:endParaRPr>
          </a:p>
        </p:txBody>
      </p:sp>
      <p:sp>
        <p:nvSpPr>
          <p:cNvPr id="39943" name="Rectangle 3"/>
          <p:cNvSpPr>
            <a:spLocks noGrp="1" noChangeArrowheads="1"/>
          </p:cNvSpPr>
          <p:nvPr>
            <p:ph type="body" idx="1"/>
          </p:nvPr>
        </p:nvSpPr>
        <p:spPr>
          <a:xfrm>
            <a:off x="228600" y="1295400"/>
            <a:ext cx="8915400" cy="5334000"/>
          </a:xfrm>
        </p:spPr>
        <p:txBody>
          <a:bodyPr/>
          <a:lstStyle/>
          <a:p>
            <a:pPr marL="609600" indent="-609600" eaLnBrk="1" hangingPunct="1">
              <a:buFontTx/>
              <a:buNone/>
            </a:pPr>
            <a:r>
              <a:rPr lang="en-US" sz="2000">
                <a:latin typeface="Times New Roman" charset="0"/>
                <a:cs typeface="Times New Roman" charset="0"/>
              </a:rPr>
              <a:t>In many cases simple linear model may not be sufficient. You need to </a:t>
            </a:r>
            <a:r>
              <a:rPr lang="en-GB" sz="2000">
                <a:latin typeface="Times New Roman" charset="0"/>
                <a:cs typeface="Times New Roman" charset="0"/>
              </a:rPr>
              <a:t>analyse</a:t>
            </a:r>
            <a:r>
              <a:rPr lang="en-US" sz="2000">
                <a:latin typeface="Times New Roman" charset="0"/>
                <a:cs typeface="Times New Roman" charset="0"/>
              </a:rPr>
              <a:t> the data before you can build any sort of model.</a:t>
            </a:r>
          </a:p>
          <a:p>
            <a:pPr marL="609600" indent="-609600" eaLnBrk="1" hangingPunct="1">
              <a:buFontTx/>
              <a:buNone/>
            </a:pPr>
            <a:r>
              <a:rPr lang="en-US" sz="2000">
                <a:latin typeface="Times New Roman" charset="0"/>
                <a:cs typeface="Times New Roman" charset="0"/>
              </a:rPr>
              <a:t>In these cases you want to find some sort of structure in the data. Even if you can find a structure in the data then it is very good idea to look at the subject where these data came from and try to make sense of it.  </a:t>
            </a:r>
          </a:p>
          <a:p>
            <a:pPr marL="609600" indent="-609600" eaLnBrk="1" hangingPunct="1">
              <a:buFontTx/>
              <a:buNone/>
            </a:pPr>
            <a:r>
              <a:rPr lang="en-US" sz="2000">
                <a:latin typeface="Times New Roman" charset="0"/>
                <a:cs typeface="Times New Roman" charset="0"/>
              </a:rPr>
              <a:t>Exploratory data analysis techniques might be useful in trying to find a model. Graphical tools such as boxplot, scatter plot, histograms, probability plots, plots of residual after fitting a model into the data etc may give some idea and help to get some sort of sensible model. </a:t>
            </a:r>
          </a:p>
          <a:p>
            <a:pPr marL="609600" indent="-609600" eaLnBrk="1" hangingPunct="1">
              <a:buFontTx/>
              <a:buNone/>
            </a:pPr>
            <a:r>
              <a:rPr lang="en-US" sz="2000">
                <a:latin typeface="Times New Roman" charset="0"/>
                <a:cs typeface="Times New Roman" charset="0"/>
              </a:rPr>
              <a:t>We will learn some of the techniques that can give some idea about the structure of the data. </a:t>
            </a:r>
          </a:p>
        </p:txBody>
      </p:sp>
      <p:graphicFrame>
        <p:nvGraphicFramePr>
          <p:cNvPr id="39938" name="Object 2"/>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58393" name="Equation" r:id="rId4" imgW="114548" imgH="216016" progId="Equation.3">
                  <p:embed/>
                </p:oleObj>
              </mc:Choice>
              <mc:Fallback>
                <p:oleObj name="Equation" r:id="rId4" imgW="114548" imgH="216016"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9939" name="Object 3"/>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58394" name="Equation" r:id="rId6" imgW="114548" imgH="216016" progId="Equation.3">
                  <p:embed/>
                </p:oleObj>
              </mc:Choice>
              <mc:Fallback>
                <p:oleObj name="Equation" r:id="rId6" imgW="114548" imgH="216016"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9940" name="Object 4"/>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58395" name="Equation" r:id="rId7" imgW="114548" imgH="216016" progId="Equation.3">
                  <p:embed/>
                </p:oleObj>
              </mc:Choice>
              <mc:Fallback>
                <p:oleObj name="Equation" r:id="rId7" imgW="114548" imgH="216016"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9941" name="Object 5"/>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58396" name="Equation" r:id="rId8" imgW="114548" imgH="216016" progId="Equation.3">
                  <p:embed/>
                </p:oleObj>
              </mc:Choice>
              <mc:Fallback>
                <p:oleObj name="Equation" r:id="rId8" imgW="114548" imgH="216016"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Tree>
    <p:extLst>
      <p:ext uri="{BB962C8B-B14F-4D97-AF65-F5344CB8AC3E}">
        <p14:creationId xmlns:p14="http://schemas.microsoft.com/office/powerpoint/2010/main" val="433075673"/>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90" name="Rectangle 2"/>
          <p:cNvSpPr>
            <a:spLocks noGrp="1" noChangeArrowheads="1"/>
          </p:cNvSpPr>
          <p:nvPr>
            <p:ph type="title"/>
          </p:nvPr>
        </p:nvSpPr>
        <p:spPr>
          <a:xfrm>
            <a:off x="762000" y="228600"/>
            <a:ext cx="7696200" cy="838200"/>
          </a:xfrm>
        </p:spPr>
        <p:txBody>
          <a:bodyPr/>
          <a:lstStyle/>
          <a:p>
            <a:pPr eaLnBrk="1" hangingPunct="1"/>
            <a:r>
              <a:rPr lang="en-US" sz="3200" b="1">
                <a:latin typeface="Times New Roman" charset="0"/>
                <a:cs typeface="Times New Roman" charset="0"/>
              </a:rPr>
              <a:t>When the system is unknown</a:t>
            </a:r>
            <a:endParaRPr lang="en-GB" sz="3200" b="1">
              <a:latin typeface="Times New Roman" charset="0"/>
              <a:cs typeface="Times New Roman" charset="0"/>
            </a:endParaRPr>
          </a:p>
        </p:txBody>
      </p:sp>
      <p:sp>
        <p:nvSpPr>
          <p:cNvPr id="41991" name="Rectangle 3"/>
          <p:cNvSpPr>
            <a:spLocks noGrp="1" noChangeArrowheads="1"/>
          </p:cNvSpPr>
          <p:nvPr>
            <p:ph type="body" idx="1"/>
          </p:nvPr>
        </p:nvSpPr>
        <p:spPr>
          <a:xfrm>
            <a:off x="57150" y="3153204"/>
            <a:ext cx="8915400" cy="2025650"/>
          </a:xfrm>
        </p:spPr>
        <p:txBody>
          <a:bodyPr/>
          <a:lstStyle/>
          <a:p>
            <a:pPr marL="609600" indent="-609600" eaLnBrk="1" hangingPunct="1">
              <a:buFontTx/>
              <a:buNone/>
            </a:pPr>
            <a:r>
              <a:rPr lang="en-US" sz="2000" dirty="0">
                <a:latin typeface="Times New Roman" charset="0"/>
                <a:cs typeface="Times New Roman" charset="0"/>
              </a:rPr>
              <a:t>When the system is unknown, instead of building the model that can answer to all of your questions you sometimes want to know answer to simple questions. </a:t>
            </a:r>
            <a:r>
              <a:rPr lang="en-US" sz="2000" i="1" dirty="0">
                <a:latin typeface="Times New Roman" charset="0"/>
                <a:cs typeface="Times New Roman" charset="0"/>
              </a:rPr>
              <a:t>E.g.</a:t>
            </a:r>
            <a:r>
              <a:rPr lang="en-US" sz="2000" dirty="0">
                <a:latin typeface="Times New Roman" charset="0"/>
                <a:cs typeface="Times New Roman" charset="0"/>
              </a:rPr>
              <a:t> if effect of two or more factors are significantly different. For example you may want to compare the effects of two different drugs or effects of two different treatments. </a:t>
            </a:r>
          </a:p>
        </p:txBody>
      </p:sp>
      <p:graphicFrame>
        <p:nvGraphicFramePr>
          <p:cNvPr id="41986" name="Object 2"/>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60445" name="Equation" r:id="rId4" imgW="114548" imgH="216016" progId="Equation.3">
                  <p:embed/>
                </p:oleObj>
              </mc:Choice>
              <mc:Fallback>
                <p:oleObj name="Equation" r:id="rId4" imgW="114548" imgH="216016"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41987" name="Object 3"/>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60446" name="Equation" r:id="rId6" imgW="114548" imgH="216016" progId="Equation.3">
                  <p:embed/>
                </p:oleObj>
              </mc:Choice>
              <mc:Fallback>
                <p:oleObj name="Equation" r:id="rId6" imgW="114548" imgH="216016"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41988" name="Object 4"/>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60447" name="Equation" r:id="rId7" imgW="114548" imgH="216016" progId="Equation.3">
                  <p:embed/>
                </p:oleObj>
              </mc:Choice>
              <mc:Fallback>
                <p:oleObj name="Equation" r:id="rId7" imgW="114548" imgH="216016"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41989" name="Object 5"/>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60448" name="Equation" r:id="rId8" imgW="114548" imgH="216016" progId="Equation.3">
                  <p:embed/>
                </p:oleObj>
              </mc:Choice>
              <mc:Fallback>
                <p:oleObj name="Equation" r:id="rId8" imgW="114548" imgH="216016"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Tree>
    <p:extLst>
      <p:ext uri="{BB962C8B-B14F-4D97-AF65-F5344CB8AC3E}">
        <p14:creationId xmlns:p14="http://schemas.microsoft.com/office/powerpoint/2010/main" val="3640292540"/>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8" name="Rectangle 2"/>
          <p:cNvSpPr>
            <a:spLocks noGrp="1" noChangeArrowheads="1"/>
          </p:cNvSpPr>
          <p:nvPr>
            <p:ph type="title"/>
          </p:nvPr>
        </p:nvSpPr>
        <p:spPr>
          <a:xfrm>
            <a:off x="762000" y="0"/>
            <a:ext cx="7696200" cy="609600"/>
          </a:xfrm>
        </p:spPr>
        <p:txBody>
          <a:bodyPr/>
          <a:lstStyle/>
          <a:p>
            <a:pPr eaLnBrk="1" hangingPunct="1"/>
            <a:r>
              <a:rPr lang="en-US" sz="3200" b="1">
                <a:latin typeface="Times New Roman" charset="0"/>
                <a:cs typeface="Times New Roman" charset="0"/>
              </a:rPr>
              <a:t>When system is unknown: Example</a:t>
            </a:r>
            <a:endParaRPr lang="en-GB" sz="3200" b="1">
              <a:latin typeface="Times New Roman" charset="0"/>
              <a:cs typeface="Times New Roman" charset="0"/>
            </a:endParaRPr>
          </a:p>
        </p:txBody>
      </p:sp>
      <p:sp>
        <p:nvSpPr>
          <p:cNvPr id="44039" name="Rectangle 3"/>
          <p:cNvSpPr>
            <a:spLocks noGrp="1" noChangeArrowheads="1"/>
          </p:cNvSpPr>
          <p:nvPr>
            <p:ph type="body" idx="1"/>
          </p:nvPr>
        </p:nvSpPr>
        <p:spPr>
          <a:xfrm>
            <a:off x="0" y="457200"/>
            <a:ext cx="9144000" cy="6172200"/>
          </a:xfrm>
        </p:spPr>
        <p:txBody>
          <a:bodyPr/>
          <a:lstStyle/>
          <a:p>
            <a:pPr marL="609600" indent="-609600" eaLnBrk="1" hangingPunct="1">
              <a:buFontTx/>
              <a:buNone/>
            </a:pPr>
            <a:r>
              <a:rPr lang="en-US" sz="2000">
                <a:latin typeface="Times New Roman" charset="0"/>
                <a:cs typeface="Times New Roman" charset="0"/>
              </a:rPr>
              <a:t>Cricket chrip vs temperature. Description (data taken from the website):</a:t>
            </a:r>
          </a:p>
          <a:p>
            <a:pPr marL="609600" indent="-609600" eaLnBrk="1" hangingPunct="1">
              <a:buFontTx/>
              <a:buNone/>
            </a:pPr>
            <a:r>
              <a:rPr lang="en-US" sz="2000">
                <a:latin typeface="Times New Roman" charset="0"/>
                <a:cs typeface="Times New Roman" charset="0"/>
              </a:rPr>
              <a:t>http://mathbits.com/Mathbits/TISection/Statistics2/linearREAL.htm</a:t>
            </a:r>
          </a:p>
          <a:p>
            <a:pPr marL="609600" indent="-609600" eaLnBrk="1" hangingPunct="1">
              <a:buFontTx/>
              <a:buNone/>
            </a:pPr>
            <a:r>
              <a:rPr lang="en-US" sz="2000">
                <a:latin typeface="Times New Roman" charset="0"/>
                <a:cs typeface="Times New Roman" charset="0"/>
              </a:rPr>
              <a:t>“Pierce (1949) measured the frequency (the number of wing vibrations per second) of chirps made by a ground cricket, at various ground temperatures.  Since crickets are ectotherms (cold-blooded), the rate of their physiological processes and their overall metabolism are influenced by temperature.  Consequently, there is reason to believe that temperature would have a profound effect on aspects of their behavior, such as chirp frequency.” </a:t>
            </a:r>
          </a:p>
          <a:p>
            <a:pPr marL="609600" indent="-609600" eaLnBrk="1" hangingPunct="1">
              <a:buFontTx/>
              <a:buNone/>
            </a:pPr>
            <a:r>
              <a:rPr lang="en-US" sz="2000">
                <a:latin typeface="Times New Roman" charset="0"/>
                <a:cs typeface="Times New Roman" charset="0"/>
              </a:rPr>
              <a:t>Consider two plots: chrips vs temperature (left) and log(chrips) vs temperature (right). Both they show more or less linear behaviour. In these cases the simplest of the models (linear on temperature) that fits should be preferred.</a:t>
            </a:r>
          </a:p>
        </p:txBody>
      </p:sp>
      <p:graphicFrame>
        <p:nvGraphicFramePr>
          <p:cNvPr id="44034" name="Object 2"/>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62489" name="Equation" r:id="rId4" imgW="114548" imgH="216016" progId="Equation.3">
                  <p:embed/>
                </p:oleObj>
              </mc:Choice>
              <mc:Fallback>
                <p:oleObj name="Equation" r:id="rId4" imgW="114548" imgH="216016"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44035" name="Object 3"/>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62490" name="Equation" r:id="rId6" imgW="114548" imgH="216016" progId="Equation.3">
                  <p:embed/>
                </p:oleObj>
              </mc:Choice>
              <mc:Fallback>
                <p:oleObj name="Equation" r:id="rId6" imgW="114548" imgH="216016"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44036" name="Object 4"/>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62491" name="Equation" r:id="rId7" imgW="114548" imgH="216016" progId="Equation.3">
                  <p:embed/>
                </p:oleObj>
              </mc:Choice>
              <mc:Fallback>
                <p:oleObj name="Equation" r:id="rId7" imgW="114548" imgH="216016"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44037" name="Object 5"/>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62492" name="Equation" r:id="rId8" imgW="114548" imgH="216016" progId="Equation.3">
                  <p:embed/>
                </p:oleObj>
              </mc:Choice>
              <mc:Fallback>
                <p:oleObj name="Equation" r:id="rId8" imgW="114548" imgH="216016"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pic>
        <p:nvPicPr>
          <p:cNvPr id="44040" name="Picture 11"/>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533400" y="3733800"/>
            <a:ext cx="3124200"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41" name="Picture 12"/>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4343400" y="3733800"/>
            <a:ext cx="32004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72203207"/>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297490"/>
            <a:ext cx="9144000" cy="5828673"/>
          </a:xfrm>
        </p:spPr>
        <p:txBody>
          <a:bodyPr>
            <a:normAutofit/>
          </a:bodyPr>
          <a:lstStyle/>
          <a:p>
            <a:pPr marL="0" indent="0">
              <a:buNone/>
            </a:pPr>
            <a:r>
              <a:rPr lang="en-US" sz="2800" dirty="0" smtClean="0"/>
              <a:t>There are three kind of lies: lies, damn lies and (church) statistics</a:t>
            </a:r>
          </a:p>
          <a:p>
            <a:pPr marL="0" indent="0">
              <a:buNone/>
            </a:pPr>
            <a:r>
              <a:rPr lang="en-US" sz="2800" dirty="0"/>
              <a:t>	</a:t>
            </a:r>
            <a:r>
              <a:rPr lang="en-US" sz="2800" dirty="0" smtClean="0"/>
              <a:t>								credited to B. Disraeli</a:t>
            </a:r>
          </a:p>
          <a:p>
            <a:pPr marL="0" indent="0">
              <a:buNone/>
            </a:pPr>
            <a:endParaRPr lang="en-US" sz="2800" dirty="0" smtClean="0"/>
          </a:p>
          <a:p>
            <a:pPr marL="0" indent="0">
              <a:buNone/>
            </a:pPr>
            <a:endParaRPr lang="en-US" sz="2800" dirty="0" smtClean="0"/>
          </a:p>
          <a:p>
            <a:pPr marL="0" indent="0">
              <a:buNone/>
            </a:pPr>
            <a:r>
              <a:rPr lang="en-US" sz="2800" dirty="0" smtClean="0"/>
              <a:t>__________________________________________________</a:t>
            </a:r>
            <a:endParaRPr lang="en-US" sz="2800" dirty="0"/>
          </a:p>
          <a:p>
            <a:pPr marL="0" indent="0">
              <a:buNone/>
            </a:pPr>
            <a:r>
              <a:rPr lang="en-US" sz="2800" dirty="0" smtClean="0"/>
              <a:t>There are thee kind of lies: lies, statistics and Bayesian statistics</a:t>
            </a:r>
            <a:endParaRPr lang="en-US" sz="2800" dirty="0"/>
          </a:p>
        </p:txBody>
      </p:sp>
    </p:spTree>
    <p:extLst>
      <p:ext uri="{BB962C8B-B14F-4D97-AF65-F5344CB8AC3E}">
        <p14:creationId xmlns:p14="http://schemas.microsoft.com/office/powerpoint/2010/main" val="1764316950"/>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228600" y="304800"/>
            <a:ext cx="8229600" cy="609600"/>
          </a:xfrm>
        </p:spPr>
        <p:txBody>
          <a:bodyPr/>
          <a:lstStyle/>
          <a:p>
            <a:pPr eaLnBrk="1" hangingPunct="1"/>
            <a:r>
              <a:rPr lang="en-GB" sz="3200" b="1">
                <a:latin typeface="Times New Roman" charset="0"/>
                <a:cs typeface="Times New Roman" charset="0"/>
              </a:rPr>
              <a:t>When system is unknown: Various criteria</a:t>
            </a:r>
            <a:endParaRPr lang="en-GB">
              <a:latin typeface="Times New Roman" charset="0"/>
              <a:cs typeface="Times New Roman" charset="0"/>
            </a:endParaRPr>
          </a:p>
        </p:txBody>
      </p:sp>
      <p:sp>
        <p:nvSpPr>
          <p:cNvPr id="46083" name="Rectangle 3"/>
          <p:cNvSpPr>
            <a:spLocks noGrp="1" noChangeArrowheads="1"/>
          </p:cNvSpPr>
          <p:nvPr>
            <p:ph type="body" idx="1"/>
          </p:nvPr>
        </p:nvSpPr>
        <p:spPr>
          <a:xfrm>
            <a:off x="0" y="1295400"/>
            <a:ext cx="8458200" cy="4800600"/>
          </a:xfrm>
        </p:spPr>
        <p:txBody>
          <a:bodyPr/>
          <a:lstStyle/>
          <a:p>
            <a:pPr marL="609600" indent="-609600" eaLnBrk="1" hangingPunct="1"/>
            <a:r>
              <a:rPr lang="en-GB" sz="2400" b="1">
                <a:latin typeface="Times New Roman" charset="0"/>
                <a:cs typeface="Times New Roman" charset="0"/>
              </a:rPr>
              <a:t>Occam</a:t>
            </a:r>
            <a:r>
              <a:rPr lang="ja-JP" altLang="en-GB" sz="2400" b="1">
                <a:latin typeface="Times New Roman" charset="0"/>
                <a:cs typeface="Times New Roman" charset="0"/>
              </a:rPr>
              <a:t>’</a:t>
            </a:r>
            <a:r>
              <a:rPr lang="en-GB" sz="2400" b="1">
                <a:latin typeface="Times New Roman" charset="0"/>
                <a:cs typeface="Times New Roman" charset="0"/>
              </a:rPr>
              <a:t>s razor</a:t>
            </a:r>
            <a:r>
              <a:rPr lang="en-GB" sz="2400">
                <a:latin typeface="Times New Roman" charset="0"/>
                <a:cs typeface="Times New Roman" charset="0"/>
              </a:rPr>
              <a:t>: </a:t>
            </a:r>
          </a:p>
          <a:p>
            <a:pPr marL="609600" indent="-609600" eaLnBrk="1" hangingPunct="1">
              <a:buFontTx/>
              <a:buNone/>
            </a:pPr>
            <a:r>
              <a:rPr lang="en-GB" sz="2000">
                <a:latin typeface="Times New Roman" charset="0"/>
                <a:cs typeface="Times New Roman" charset="0"/>
              </a:rPr>
              <a:t>	</a:t>
            </a:r>
            <a:r>
              <a:rPr lang="ja-JP" altLang="en-GB" sz="2000">
                <a:latin typeface="Times New Roman" charset="0"/>
                <a:cs typeface="Times New Roman" charset="0"/>
              </a:rPr>
              <a:t>“</a:t>
            </a:r>
            <a:r>
              <a:rPr lang="en-GB" sz="2000">
                <a:latin typeface="Times New Roman" charset="0"/>
                <a:cs typeface="Times New Roman" charset="0"/>
              </a:rPr>
              <a:t>entities should not be multiplied beyond necessity</a:t>
            </a:r>
            <a:r>
              <a:rPr lang="ja-JP" altLang="en-GB" sz="2000">
                <a:latin typeface="Times New Roman" charset="0"/>
                <a:cs typeface="Times New Roman" charset="0"/>
              </a:rPr>
              <a:t>”</a:t>
            </a:r>
            <a:r>
              <a:rPr lang="en-GB" sz="2000">
                <a:latin typeface="Times New Roman" charset="0"/>
                <a:cs typeface="Times New Roman" charset="0"/>
              </a:rPr>
              <a:t> or</a:t>
            </a:r>
          </a:p>
          <a:p>
            <a:pPr marL="609600" indent="-609600" eaLnBrk="1" hangingPunct="1">
              <a:buFontTx/>
              <a:buNone/>
            </a:pPr>
            <a:r>
              <a:rPr lang="en-GB" sz="2000">
                <a:latin typeface="Times New Roman" charset="0"/>
                <a:cs typeface="Times New Roman" charset="0"/>
              </a:rPr>
              <a:t>	</a:t>
            </a:r>
            <a:r>
              <a:rPr lang="ja-JP" altLang="en-GB" sz="2000">
                <a:latin typeface="Times New Roman" charset="0"/>
                <a:cs typeface="Times New Roman" charset="0"/>
              </a:rPr>
              <a:t>“</a:t>
            </a:r>
            <a:r>
              <a:rPr lang="en-GB" sz="2000">
                <a:latin typeface="Times New Roman" charset="0"/>
                <a:cs typeface="Times New Roman" charset="0"/>
              </a:rPr>
              <a:t>All things being equal, the simplest solution tends to be the right one</a:t>
            </a:r>
            <a:r>
              <a:rPr lang="ja-JP" altLang="en-GB" sz="2000">
                <a:latin typeface="Times New Roman" charset="0"/>
                <a:cs typeface="Times New Roman" charset="0"/>
              </a:rPr>
              <a:t>”</a:t>
            </a:r>
            <a:endParaRPr lang="en-GB" sz="2000">
              <a:latin typeface="Times New Roman" charset="0"/>
              <a:cs typeface="Times New Roman" charset="0"/>
            </a:endParaRPr>
          </a:p>
          <a:p>
            <a:pPr marL="609600" indent="-609600" eaLnBrk="1" hangingPunct="1">
              <a:buFontTx/>
              <a:buNone/>
            </a:pPr>
            <a:r>
              <a:rPr lang="en-GB" sz="2000">
                <a:latin typeface="Times New Roman" charset="0"/>
                <a:cs typeface="Times New Roman" charset="0"/>
              </a:rPr>
              <a:t>A potential problem: There might be conflict between simplicity and accuracy. You can build tree of models that would have different degree of simplicity at different levels</a:t>
            </a:r>
          </a:p>
          <a:p>
            <a:pPr marL="609600" indent="-609600" eaLnBrk="1" hangingPunct="1"/>
            <a:r>
              <a:rPr lang="en-GB" sz="2400" b="1">
                <a:latin typeface="Times New Roman" charset="0"/>
                <a:cs typeface="Times New Roman" charset="0"/>
              </a:rPr>
              <a:t>Rashomon: Multiple choices of models</a:t>
            </a:r>
            <a:endParaRPr lang="en-GB" sz="2400">
              <a:latin typeface="Times New Roman" charset="0"/>
              <a:cs typeface="Times New Roman" charset="0"/>
            </a:endParaRPr>
          </a:p>
          <a:p>
            <a:pPr marL="609600" indent="-609600" eaLnBrk="1" hangingPunct="1">
              <a:buFontTx/>
              <a:buNone/>
            </a:pPr>
            <a:r>
              <a:rPr lang="en-GB" sz="2400">
                <a:latin typeface="Times New Roman" charset="0"/>
                <a:cs typeface="Times New Roman" charset="0"/>
              </a:rPr>
              <a:t>   </a:t>
            </a:r>
            <a:r>
              <a:rPr lang="en-GB" sz="2000">
                <a:latin typeface="Times New Roman" charset="0"/>
                <a:cs typeface="Times New Roman" charset="0"/>
              </a:rPr>
              <a:t>When simplifying a model you may come up up with different simplifications that have similar prediction errors. In these cases, techniques like bagging (</a:t>
            </a:r>
            <a:r>
              <a:rPr lang="en-GB" sz="2000" b="1">
                <a:latin typeface="Times New Roman" charset="0"/>
                <a:cs typeface="Times New Roman" charset="0"/>
              </a:rPr>
              <a:t>b</a:t>
            </a:r>
            <a:r>
              <a:rPr lang="en-GB" sz="2000">
                <a:latin typeface="Times New Roman" charset="0"/>
                <a:cs typeface="Times New Roman" charset="0"/>
              </a:rPr>
              <a:t>ootstrap </a:t>
            </a:r>
            <a:r>
              <a:rPr lang="en-GB" sz="2000" b="1">
                <a:latin typeface="Times New Roman" charset="0"/>
                <a:cs typeface="Times New Roman" charset="0"/>
              </a:rPr>
              <a:t>ag</a:t>
            </a:r>
            <a:r>
              <a:rPr lang="en-GB" sz="2000">
                <a:latin typeface="Times New Roman" charset="0"/>
                <a:cs typeface="Times New Roman" charset="0"/>
              </a:rPr>
              <a:t>gregation) may be helpful</a:t>
            </a:r>
            <a:endParaRPr lang="en-GB" sz="2400">
              <a:latin typeface="Times New Roman" charset="0"/>
              <a:cs typeface="Times New Roman" charset="0"/>
            </a:endParaRPr>
          </a:p>
        </p:txBody>
      </p:sp>
    </p:spTree>
    <p:extLst>
      <p:ext uri="{BB962C8B-B14F-4D97-AF65-F5344CB8AC3E}">
        <p14:creationId xmlns:p14="http://schemas.microsoft.com/office/powerpoint/2010/main" val="3408644734"/>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2" name="Rectangle 2"/>
          <p:cNvSpPr>
            <a:spLocks noGrp="1" noChangeArrowheads="1"/>
          </p:cNvSpPr>
          <p:nvPr>
            <p:ph type="title"/>
          </p:nvPr>
        </p:nvSpPr>
        <p:spPr>
          <a:xfrm>
            <a:off x="762000" y="228600"/>
            <a:ext cx="7696200" cy="838200"/>
          </a:xfrm>
        </p:spPr>
        <p:txBody>
          <a:bodyPr/>
          <a:lstStyle/>
          <a:p>
            <a:pPr eaLnBrk="1" hangingPunct="1"/>
            <a:r>
              <a:rPr lang="en-US" sz="2800" b="1">
                <a:latin typeface="Times New Roman" charset="0"/>
                <a:cs typeface="Times New Roman" charset="0"/>
              </a:rPr>
              <a:t>Introduction to R</a:t>
            </a:r>
            <a:endParaRPr lang="en-GB" sz="2800" b="1">
              <a:latin typeface="Times New Roman" charset="0"/>
              <a:cs typeface="Times New Roman" charset="0"/>
            </a:endParaRPr>
          </a:p>
        </p:txBody>
      </p:sp>
      <p:sp>
        <p:nvSpPr>
          <p:cNvPr id="2051" name="Rectangle 3"/>
          <p:cNvSpPr>
            <a:spLocks noGrp="1" noChangeArrowheads="1"/>
          </p:cNvSpPr>
          <p:nvPr>
            <p:ph type="body" idx="1"/>
          </p:nvPr>
        </p:nvSpPr>
        <p:spPr>
          <a:xfrm>
            <a:off x="0" y="990600"/>
            <a:ext cx="9144000" cy="5638800"/>
          </a:xfrm>
        </p:spPr>
        <p:txBody>
          <a:bodyPr/>
          <a:lstStyle/>
          <a:p>
            <a:pPr eaLnBrk="1" hangingPunct="1">
              <a:lnSpc>
                <a:spcPct val="90000"/>
              </a:lnSpc>
              <a:buFontTx/>
              <a:buNone/>
            </a:pPr>
            <a:r>
              <a:rPr lang="en-US" sz="2000" dirty="0" smtClean="0">
                <a:latin typeface="Times New Roman" charset="0"/>
                <a:cs typeface="Times New Roman" charset="0"/>
              </a:rPr>
              <a:t>R </a:t>
            </a:r>
            <a:r>
              <a:rPr lang="en-US" sz="2000" dirty="0">
                <a:latin typeface="Times New Roman" charset="0"/>
                <a:cs typeface="Times New Roman" charset="0"/>
              </a:rPr>
              <a:t>is a multipurpose statistical package. It is freely available from:</a:t>
            </a:r>
          </a:p>
          <a:p>
            <a:pPr eaLnBrk="1" hangingPunct="1">
              <a:lnSpc>
                <a:spcPct val="90000"/>
              </a:lnSpc>
              <a:buFontTx/>
              <a:buNone/>
            </a:pPr>
            <a:r>
              <a:rPr lang="en-US" sz="2000" dirty="0">
                <a:latin typeface="Times New Roman" charset="0"/>
                <a:cs typeface="Times New Roman" charset="0"/>
              </a:rPr>
              <a:t>http://</a:t>
            </a:r>
            <a:r>
              <a:rPr lang="en-US" sz="2000" dirty="0" err="1">
                <a:latin typeface="Times New Roman" charset="0"/>
                <a:cs typeface="Times New Roman" charset="0"/>
              </a:rPr>
              <a:t>www.r-project.org</a:t>
            </a:r>
            <a:r>
              <a:rPr lang="en-US" sz="2000" dirty="0">
                <a:latin typeface="Times New Roman" charset="0"/>
                <a:cs typeface="Times New Roman" charset="0"/>
              </a:rPr>
              <a:t>/</a:t>
            </a:r>
          </a:p>
          <a:p>
            <a:pPr eaLnBrk="1" hangingPunct="1">
              <a:lnSpc>
                <a:spcPct val="90000"/>
              </a:lnSpc>
              <a:buFontTx/>
              <a:buNone/>
            </a:pPr>
            <a:r>
              <a:rPr lang="en-US" sz="2000" dirty="0">
                <a:latin typeface="Times New Roman" charset="0"/>
                <a:cs typeface="Times New Roman" charset="0"/>
              </a:rPr>
              <a:t>Or just type R on your </a:t>
            </a:r>
            <a:r>
              <a:rPr lang="en-US" sz="2000" dirty="0" err="1">
                <a:latin typeface="Times New Roman" charset="0"/>
                <a:cs typeface="Times New Roman" charset="0"/>
              </a:rPr>
              <a:t>google</a:t>
            </a:r>
            <a:r>
              <a:rPr lang="en-US" sz="2000" dirty="0">
                <a:latin typeface="Times New Roman" charset="0"/>
                <a:cs typeface="Times New Roman" charset="0"/>
              </a:rPr>
              <a:t> search. The first </a:t>
            </a:r>
            <a:r>
              <a:rPr lang="en-US" sz="2000" dirty="0" smtClean="0">
                <a:latin typeface="Times New Roman" charset="0"/>
                <a:cs typeface="Times New Roman" charset="0"/>
              </a:rPr>
              <a:t>hit </a:t>
            </a:r>
            <a:r>
              <a:rPr lang="en-US" sz="2000" dirty="0">
                <a:latin typeface="Times New Roman" charset="0"/>
                <a:cs typeface="Times New Roman" charset="0"/>
              </a:rPr>
              <a:t>is usually hyperlink to R.</a:t>
            </a:r>
          </a:p>
          <a:p>
            <a:pPr eaLnBrk="1" hangingPunct="1">
              <a:lnSpc>
                <a:spcPct val="90000"/>
              </a:lnSpc>
              <a:buFontTx/>
              <a:buNone/>
            </a:pPr>
            <a:endParaRPr lang="en-US" sz="2000" dirty="0">
              <a:latin typeface="Times New Roman" charset="0"/>
              <a:cs typeface="Times New Roman" charset="0"/>
            </a:endParaRPr>
          </a:p>
          <a:p>
            <a:pPr eaLnBrk="1" hangingPunct="1">
              <a:lnSpc>
                <a:spcPct val="90000"/>
              </a:lnSpc>
              <a:buFontTx/>
              <a:buNone/>
            </a:pPr>
            <a:r>
              <a:rPr lang="en-US" sz="2000" dirty="0">
                <a:latin typeface="Times New Roman" charset="0"/>
                <a:cs typeface="Times New Roman" charset="0"/>
              </a:rPr>
              <a:t>R is an environment (in </a:t>
            </a:r>
            <a:r>
              <a:rPr lang="en-US" sz="2000" dirty="0" err="1">
                <a:latin typeface="Times New Roman" charset="0"/>
                <a:cs typeface="Times New Roman" charset="0"/>
              </a:rPr>
              <a:t>unix</a:t>
            </a:r>
            <a:r>
              <a:rPr lang="en-US" sz="2000" dirty="0">
                <a:latin typeface="Times New Roman" charset="0"/>
                <a:cs typeface="Times New Roman" charset="0"/>
              </a:rPr>
              <a:t>/</a:t>
            </a:r>
            <a:r>
              <a:rPr lang="en-US" sz="2000" dirty="0" err="1">
                <a:latin typeface="Times New Roman" charset="0"/>
                <a:cs typeface="Times New Roman" charset="0"/>
              </a:rPr>
              <a:t>linux</a:t>
            </a:r>
            <a:r>
              <a:rPr lang="en-US" sz="2000" dirty="0">
                <a:latin typeface="Times New Roman" charset="0"/>
                <a:cs typeface="Times New Roman" charset="0"/>
              </a:rPr>
              <a:t> terminology it is some sort of shell) that offers from simple calculation to sophisticated statistical functions. </a:t>
            </a:r>
          </a:p>
          <a:p>
            <a:pPr eaLnBrk="1" hangingPunct="1">
              <a:lnSpc>
                <a:spcPct val="90000"/>
              </a:lnSpc>
              <a:buFontTx/>
              <a:buNone/>
            </a:pPr>
            <a:r>
              <a:rPr lang="en-US" sz="2000" dirty="0">
                <a:latin typeface="Times New Roman" charset="0"/>
                <a:cs typeface="Times New Roman" charset="0"/>
              </a:rPr>
              <a:t>You can run programs available in R or write your own script using these programs. Or you can also write a program using your </a:t>
            </a:r>
            <a:r>
              <a:rPr lang="en-GB" sz="2000" dirty="0">
                <a:latin typeface="Times New Roman" charset="0"/>
                <a:cs typeface="Times New Roman" charset="0"/>
              </a:rPr>
              <a:t>favourite</a:t>
            </a:r>
            <a:r>
              <a:rPr lang="en-US" sz="2000" dirty="0">
                <a:latin typeface="Times New Roman" charset="0"/>
                <a:cs typeface="Times New Roman" charset="0"/>
              </a:rPr>
              <a:t> language (C,C++,FORTRAN) and </a:t>
            </a:r>
            <a:r>
              <a:rPr lang="en-US" sz="2000" dirty="0" smtClean="0">
                <a:latin typeface="Times New Roman" charset="0"/>
                <a:cs typeface="Times New Roman" charset="0"/>
              </a:rPr>
              <a:t>add it </a:t>
            </a:r>
            <a:r>
              <a:rPr lang="en-US" sz="2000" dirty="0">
                <a:latin typeface="Times New Roman" charset="0"/>
                <a:cs typeface="Times New Roman" charset="0"/>
              </a:rPr>
              <a:t>in R.</a:t>
            </a:r>
          </a:p>
          <a:p>
            <a:pPr eaLnBrk="1" hangingPunct="1">
              <a:lnSpc>
                <a:spcPct val="90000"/>
              </a:lnSpc>
              <a:buFontTx/>
              <a:buNone/>
            </a:pPr>
            <a:r>
              <a:rPr lang="en-US" sz="2000" dirty="0">
                <a:latin typeface="Times New Roman" charset="0"/>
                <a:cs typeface="Times New Roman" charset="0"/>
              </a:rPr>
              <a:t>If you </a:t>
            </a:r>
            <a:r>
              <a:rPr lang="en-US" sz="2000" dirty="0" smtClean="0">
                <a:latin typeface="Times New Roman" charset="0"/>
                <a:cs typeface="Times New Roman" charset="0"/>
              </a:rPr>
              <a:t>are a </a:t>
            </a:r>
            <a:r>
              <a:rPr lang="en-US" sz="2000" dirty="0">
                <a:latin typeface="Times New Roman" charset="0"/>
                <a:cs typeface="Times New Roman" charset="0"/>
              </a:rPr>
              <a:t>programmer then it is perfect for you. If you </a:t>
            </a:r>
            <a:r>
              <a:rPr lang="en-US" sz="2000" dirty="0" smtClean="0">
                <a:latin typeface="Times New Roman" charset="0"/>
                <a:cs typeface="Times New Roman" charset="0"/>
              </a:rPr>
              <a:t>are a </a:t>
            </a:r>
            <a:r>
              <a:rPr lang="en-US" sz="2000" dirty="0">
                <a:latin typeface="Times New Roman" charset="0"/>
                <a:cs typeface="Times New Roman" charset="0"/>
              </a:rPr>
              <a:t>user it gives you very good options to do what you want to do</a:t>
            </a:r>
            <a:r>
              <a:rPr lang="en-US" sz="2000" dirty="0" smtClean="0">
                <a:latin typeface="Times New Roman" charset="0"/>
                <a:cs typeface="Times New Roman" charset="0"/>
              </a:rPr>
              <a:t>.</a:t>
            </a:r>
            <a:endParaRPr lang="en-US" sz="2000" dirty="0">
              <a:latin typeface="Times New Roman" charset="0"/>
              <a:cs typeface="Times New Roman" charset="0"/>
            </a:endParaRPr>
          </a:p>
        </p:txBody>
      </p:sp>
      <p:graphicFrame>
        <p:nvGraphicFramePr>
          <p:cNvPr id="19458" name="Object 2"/>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30761" name="Equation" r:id="rId4" imgW="114548" imgH="216016" progId="Equation.3">
                  <p:embed/>
                </p:oleObj>
              </mc:Choice>
              <mc:Fallback>
                <p:oleObj name="Equation" r:id="rId4" imgW="114548" imgH="216016"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19459" name="Object 3"/>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30762" name="Equation" r:id="rId6" imgW="114548" imgH="216016" progId="Equation.3">
                  <p:embed/>
                </p:oleObj>
              </mc:Choice>
              <mc:Fallback>
                <p:oleObj name="Equation" r:id="rId6" imgW="114548" imgH="216016"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19460" name="Object 4"/>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30763" name="Equation" r:id="rId7" imgW="114548" imgH="216016" progId="Equation.3">
                  <p:embed/>
                </p:oleObj>
              </mc:Choice>
              <mc:Fallback>
                <p:oleObj name="Equation" r:id="rId7" imgW="114548" imgH="216016"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19461" name="Object 5"/>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30764" name="Equation" r:id="rId8" imgW="114548" imgH="216016" progId="Equation.3">
                  <p:embed/>
                </p:oleObj>
              </mc:Choice>
              <mc:Fallback>
                <p:oleObj name="Equation" r:id="rId8" imgW="114548" imgH="216016"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Tree>
    <p:extLst>
      <p:ext uri="{BB962C8B-B14F-4D97-AF65-F5344CB8AC3E}">
        <p14:creationId xmlns:p14="http://schemas.microsoft.com/office/powerpoint/2010/main" val="4284490352"/>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10" name="Rectangle 2"/>
          <p:cNvSpPr>
            <a:spLocks noGrp="1" noChangeArrowheads="1"/>
          </p:cNvSpPr>
          <p:nvPr>
            <p:ph type="title"/>
          </p:nvPr>
        </p:nvSpPr>
        <p:spPr>
          <a:xfrm>
            <a:off x="762000" y="228600"/>
            <a:ext cx="7696200" cy="838200"/>
          </a:xfrm>
        </p:spPr>
        <p:txBody>
          <a:bodyPr/>
          <a:lstStyle/>
          <a:p>
            <a:pPr eaLnBrk="1" hangingPunct="1"/>
            <a:r>
              <a:rPr lang="en-US" sz="2800" b="1">
                <a:latin typeface="Times New Roman" charset="0"/>
                <a:cs typeface="Times New Roman" charset="0"/>
              </a:rPr>
              <a:t>To get started</a:t>
            </a:r>
            <a:endParaRPr lang="en-GB" sz="2800" b="1">
              <a:latin typeface="Times New Roman" charset="0"/>
              <a:cs typeface="Times New Roman" charset="0"/>
            </a:endParaRPr>
          </a:p>
        </p:txBody>
      </p:sp>
      <p:sp>
        <p:nvSpPr>
          <p:cNvPr id="23555" name="Rectangle 3"/>
          <p:cNvSpPr>
            <a:spLocks noGrp="1" noChangeArrowheads="1"/>
          </p:cNvSpPr>
          <p:nvPr>
            <p:ph type="body" idx="1"/>
          </p:nvPr>
        </p:nvSpPr>
        <p:spPr>
          <a:xfrm>
            <a:off x="228600" y="1295400"/>
            <a:ext cx="8915400" cy="5334000"/>
          </a:xfrm>
        </p:spPr>
        <p:txBody>
          <a:bodyPr/>
          <a:lstStyle/>
          <a:p>
            <a:pPr eaLnBrk="1" hangingPunct="1">
              <a:lnSpc>
                <a:spcPct val="90000"/>
              </a:lnSpc>
              <a:buFontTx/>
              <a:buNone/>
            </a:pPr>
            <a:r>
              <a:rPr lang="en-US" sz="2000" dirty="0" smtClean="0">
                <a:latin typeface="Times New Roman" charset="0"/>
                <a:cs typeface="Times New Roman" charset="0"/>
              </a:rPr>
              <a:t>Useful </a:t>
            </a:r>
            <a:r>
              <a:rPr lang="en-US" sz="2000" dirty="0">
                <a:latin typeface="Times New Roman" charset="0"/>
                <a:cs typeface="Times New Roman" charset="0"/>
              </a:rPr>
              <a:t>commands for beginners:</a:t>
            </a:r>
          </a:p>
          <a:p>
            <a:pPr eaLnBrk="1" hangingPunct="1">
              <a:lnSpc>
                <a:spcPct val="90000"/>
              </a:lnSpc>
              <a:buFontTx/>
              <a:buNone/>
            </a:pPr>
            <a:r>
              <a:rPr lang="en-US" sz="2000" i="1" dirty="0" err="1">
                <a:latin typeface="Times New Roman" charset="0"/>
                <a:cs typeface="Times New Roman" charset="0"/>
              </a:rPr>
              <a:t>help.start</a:t>
            </a:r>
            <a:r>
              <a:rPr lang="en-US" sz="2000" i="1" dirty="0">
                <a:latin typeface="Times New Roman" charset="0"/>
                <a:cs typeface="Times New Roman" charset="0"/>
              </a:rPr>
              <a:t>()</a:t>
            </a:r>
          </a:p>
          <a:p>
            <a:pPr eaLnBrk="1" hangingPunct="1">
              <a:lnSpc>
                <a:spcPct val="90000"/>
              </a:lnSpc>
              <a:buFontTx/>
              <a:buNone/>
            </a:pPr>
            <a:r>
              <a:rPr lang="en-US" sz="2000" dirty="0">
                <a:latin typeface="Times New Roman" charset="0"/>
                <a:cs typeface="Times New Roman" charset="0"/>
              </a:rPr>
              <a:t>will start a web browser and you can start learning. A very useful section is “An Introduction to R”. There is a search engine also.</a:t>
            </a:r>
          </a:p>
          <a:p>
            <a:pPr eaLnBrk="1" hangingPunct="1">
              <a:lnSpc>
                <a:spcPct val="90000"/>
              </a:lnSpc>
              <a:buFontTx/>
              <a:buNone/>
            </a:pPr>
            <a:r>
              <a:rPr lang="en-US" sz="2000" dirty="0">
                <a:latin typeface="Times New Roman" charset="0"/>
                <a:cs typeface="Times New Roman" charset="0"/>
              </a:rPr>
              <a:t>To get information about a command, just type</a:t>
            </a:r>
          </a:p>
          <a:p>
            <a:pPr eaLnBrk="1" hangingPunct="1">
              <a:lnSpc>
                <a:spcPct val="90000"/>
              </a:lnSpc>
              <a:buFontTx/>
              <a:buNone/>
            </a:pPr>
            <a:r>
              <a:rPr lang="en-US" sz="2000" i="1" dirty="0">
                <a:latin typeface="Times New Roman" charset="0"/>
                <a:cs typeface="Times New Roman" charset="0"/>
              </a:rPr>
              <a:t>?command</a:t>
            </a:r>
            <a:r>
              <a:rPr lang="en-US" sz="2000" dirty="0">
                <a:latin typeface="Times New Roman" charset="0"/>
                <a:cs typeface="Times New Roman" charset="0"/>
              </a:rPr>
              <a:t>  </a:t>
            </a:r>
          </a:p>
          <a:p>
            <a:pPr eaLnBrk="1" hangingPunct="1">
              <a:lnSpc>
                <a:spcPct val="90000"/>
              </a:lnSpc>
              <a:buFontTx/>
              <a:buNone/>
            </a:pPr>
            <a:r>
              <a:rPr lang="en-US" sz="2000" dirty="0">
                <a:latin typeface="Times New Roman" charset="0"/>
                <a:cs typeface="Times New Roman" charset="0"/>
              </a:rPr>
              <a:t>It will give some sort of help (sometimes helpful). </a:t>
            </a:r>
          </a:p>
          <a:p>
            <a:pPr eaLnBrk="1" hangingPunct="1">
              <a:lnSpc>
                <a:spcPct val="90000"/>
              </a:lnSpc>
              <a:buFontTx/>
              <a:buNone/>
            </a:pPr>
            <a:r>
              <a:rPr lang="en-US" sz="2000" i="1" dirty="0">
                <a:latin typeface="Times New Roman" charset="0"/>
                <a:cs typeface="Times New Roman" charset="0"/>
              </a:rPr>
              <a:t>command</a:t>
            </a:r>
            <a:endParaRPr lang="en-US" sz="2000" dirty="0">
              <a:latin typeface="Times New Roman" charset="0"/>
              <a:cs typeface="Times New Roman" charset="0"/>
            </a:endParaRPr>
          </a:p>
          <a:p>
            <a:pPr eaLnBrk="1" hangingPunct="1">
              <a:lnSpc>
                <a:spcPct val="90000"/>
              </a:lnSpc>
              <a:buFontTx/>
              <a:buNone/>
            </a:pPr>
            <a:r>
              <a:rPr lang="en-US" sz="2000" dirty="0">
                <a:latin typeface="Times New Roman" charset="0"/>
                <a:cs typeface="Times New Roman" charset="0"/>
              </a:rPr>
              <a:t>gives R script if available. Reading these scripts may help you to write your own script or program</a:t>
            </a:r>
          </a:p>
        </p:txBody>
      </p:sp>
      <p:graphicFrame>
        <p:nvGraphicFramePr>
          <p:cNvPr id="21506" name="Object 2"/>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32809" name="Equation" r:id="rId4" imgW="114548" imgH="216016" progId="Equation.3">
                  <p:embed/>
                </p:oleObj>
              </mc:Choice>
              <mc:Fallback>
                <p:oleObj name="Equation" r:id="rId4" imgW="114548" imgH="216016"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1507" name="Object 3"/>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32810" name="Equation" r:id="rId6" imgW="114548" imgH="216016" progId="Equation.3">
                  <p:embed/>
                </p:oleObj>
              </mc:Choice>
              <mc:Fallback>
                <p:oleObj name="Equation" r:id="rId6" imgW="114548" imgH="216016"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1508" name="Object 4"/>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32811" name="Equation" r:id="rId7" imgW="114548" imgH="216016" progId="Equation.3">
                  <p:embed/>
                </p:oleObj>
              </mc:Choice>
              <mc:Fallback>
                <p:oleObj name="Equation" r:id="rId7" imgW="114548" imgH="216016"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1509" name="Object 5"/>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32812" name="Equation" r:id="rId8" imgW="114548" imgH="216016" progId="Equation.3">
                  <p:embed/>
                </p:oleObj>
              </mc:Choice>
              <mc:Fallback>
                <p:oleObj name="Equation" r:id="rId8" imgW="114548" imgH="216016"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Tree>
    <p:extLst>
      <p:ext uri="{BB962C8B-B14F-4D97-AF65-F5344CB8AC3E}">
        <p14:creationId xmlns:p14="http://schemas.microsoft.com/office/powerpoint/2010/main" val="1122436355"/>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8" name="Rectangle 2"/>
          <p:cNvSpPr>
            <a:spLocks noGrp="1" noChangeArrowheads="1"/>
          </p:cNvSpPr>
          <p:nvPr>
            <p:ph type="title"/>
          </p:nvPr>
        </p:nvSpPr>
        <p:spPr>
          <a:xfrm>
            <a:off x="762000" y="228600"/>
            <a:ext cx="7696200" cy="838200"/>
          </a:xfrm>
        </p:spPr>
        <p:txBody>
          <a:bodyPr/>
          <a:lstStyle/>
          <a:p>
            <a:pPr eaLnBrk="1" hangingPunct="1"/>
            <a:r>
              <a:rPr lang="en-US" sz="2800" b="1">
                <a:latin typeface="Times New Roman" charset="0"/>
                <a:cs typeface="Times New Roman" charset="0"/>
              </a:rPr>
              <a:t>Simple commands: assignment</a:t>
            </a:r>
            <a:endParaRPr lang="en-GB" sz="2800" b="1">
              <a:latin typeface="Times New Roman" charset="0"/>
              <a:cs typeface="Times New Roman" charset="0"/>
            </a:endParaRPr>
          </a:p>
        </p:txBody>
      </p:sp>
      <p:sp>
        <p:nvSpPr>
          <p:cNvPr id="24579" name="Rectangle 3"/>
          <p:cNvSpPr>
            <a:spLocks noGrp="1" noChangeArrowheads="1"/>
          </p:cNvSpPr>
          <p:nvPr>
            <p:ph type="body" idx="1"/>
          </p:nvPr>
        </p:nvSpPr>
        <p:spPr>
          <a:xfrm>
            <a:off x="152400" y="914400"/>
            <a:ext cx="8991600" cy="5715000"/>
          </a:xfrm>
        </p:spPr>
        <p:txBody>
          <a:bodyPr/>
          <a:lstStyle/>
          <a:p>
            <a:pPr eaLnBrk="1" hangingPunct="1">
              <a:lnSpc>
                <a:spcPct val="90000"/>
              </a:lnSpc>
              <a:buFontTx/>
              <a:buNone/>
            </a:pPr>
            <a:r>
              <a:rPr lang="en-US" sz="2000">
                <a:latin typeface="Times New Roman" charset="0"/>
                <a:cs typeface="Times New Roman" charset="0"/>
              </a:rPr>
              <a:t>The simplest command is assignment</a:t>
            </a:r>
          </a:p>
          <a:p>
            <a:pPr eaLnBrk="1" hangingPunct="1">
              <a:lnSpc>
                <a:spcPct val="90000"/>
              </a:lnSpc>
              <a:buFontTx/>
              <a:buNone/>
            </a:pPr>
            <a:r>
              <a:rPr lang="en-US" sz="2000" i="1">
                <a:latin typeface="Times New Roman" charset="0"/>
                <a:cs typeface="Times New Roman" charset="0"/>
              </a:rPr>
              <a:t>v=5.0</a:t>
            </a:r>
          </a:p>
          <a:p>
            <a:pPr eaLnBrk="1" hangingPunct="1">
              <a:lnSpc>
                <a:spcPct val="90000"/>
              </a:lnSpc>
              <a:buFontTx/>
              <a:buNone/>
            </a:pPr>
            <a:r>
              <a:rPr lang="en-US" sz="2000">
                <a:latin typeface="Times New Roman" charset="0"/>
                <a:cs typeface="Times New Roman" charset="0"/>
              </a:rPr>
              <a:t>or</a:t>
            </a:r>
          </a:p>
          <a:p>
            <a:pPr eaLnBrk="1" hangingPunct="1">
              <a:lnSpc>
                <a:spcPct val="90000"/>
              </a:lnSpc>
              <a:buFontTx/>
              <a:buNone/>
            </a:pPr>
            <a:r>
              <a:rPr lang="en-US" sz="2000" i="1">
                <a:latin typeface="Times New Roman" charset="0"/>
                <a:cs typeface="Times New Roman" charset="0"/>
              </a:rPr>
              <a:t>v &lt;- 5.0</a:t>
            </a:r>
          </a:p>
          <a:p>
            <a:pPr eaLnBrk="1" hangingPunct="1">
              <a:lnSpc>
                <a:spcPct val="90000"/>
              </a:lnSpc>
              <a:buFontTx/>
              <a:buNone/>
            </a:pPr>
            <a:r>
              <a:rPr lang="en-US" sz="2000">
                <a:latin typeface="Times New Roman" charset="0"/>
                <a:cs typeface="Times New Roman" charset="0"/>
              </a:rPr>
              <a:t>the value of the variable </a:t>
            </a:r>
            <a:r>
              <a:rPr lang="en-US" sz="2000" i="1">
                <a:latin typeface="Times New Roman" charset="0"/>
                <a:cs typeface="Times New Roman" charset="0"/>
              </a:rPr>
              <a:t>v</a:t>
            </a:r>
            <a:r>
              <a:rPr lang="en-US" sz="2000">
                <a:latin typeface="Times New Roman" charset="0"/>
                <a:cs typeface="Times New Roman" charset="0"/>
              </a:rPr>
              <a:t> will become 5.0 (Although there are several ways for assignment I almost always will use  =)</a:t>
            </a:r>
            <a:endParaRPr lang="en-US" sz="2000" i="1">
              <a:latin typeface="Times New Roman" charset="0"/>
              <a:cs typeface="Times New Roman" charset="0"/>
            </a:endParaRPr>
          </a:p>
          <a:p>
            <a:pPr eaLnBrk="1" hangingPunct="1">
              <a:lnSpc>
                <a:spcPct val="90000"/>
              </a:lnSpc>
              <a:buFontTx/>
              <a:buNone/>
            </a:pPr>
            <a:r>
              <a:rPr lang="en-US" sz="2000">
                <a:latin typeface="Times New Roman" charset="0"/>
                <a:cs typeface="Times New Roman" charset="0"/>
              </a:rPr>
              <a:t>If you type</a:t>
            </a:r>
          </a:p>
          <a:p>
            <a:pPr eaLnBrk="1" hangingPunct="1">
              <a:lnSpc>
                <a:spcPct val="90000"/>
              </a:lnSpc>
              <a:buFontTx/>
              <a:buNone/>
            </a:pPr>
            <a:r>
              <a:rPr lang="en-US" sz="2000" i="1">
                <a:latin typeface="Times New Roman" charset="0"/>
                <a:cs typeface="Times New Roman" charset="0"/>
              </a:rPr>
              <a:t>v = c(1.0,2.0,10.0,1.5,2.5,6.5)</a:t>
            </a:r>
          </a:p>
          <a:p>
            <a:pPr eaLnBrk="1" hangingPunct="1">
              <a:lnSpc>
                <a:spcPct val="90000"/>
              </a:lnSpc>
              <a:buFontTx/>
              <a:buNone/>
            </a:pPr>
            <a:r>
              <a:rPr lang="en-US" sz="2000">
                <a:latin typeface="Times New Roman" charset="0"/>
                <a:cs typeface="Times New Roman" charset="0"/>
              </a:rPr>
              <a:t>will make a vector with length 6.</a:t>
            </a:r>
          </a:p>
          <a:p>
            <a:pPr eaLnBrk="1" hangingPunct="1">
              <a:lnSpc>
                <a:spcPct val="90000"/>
              </a:lnSpc>
              <a:buFontTx/>
              <a:buNone/>
            </a:pPr>
            <a:r>
              <a:rPr lang="en-US" sz="2000">
                <a:latin typeface="Times New Roman" charset="0"/>
                <a:cs typeface="Times New Roman" charset="0"/>
              </a:rPr>
              <a:t>if you type</a:t>
            </a:r>
          </a:p>
          <a:p>
            <a:pPr eaLnBrk="1" hangingPunct="1">
              <a:lnSpc>
                <a:spcPct val="90000"/>
              </a:lnSpc>
              <a:buFontTx/>
              <a:buNone/>
            </a:pPr>
            <a:r>
              <a:rPr lang="en-US" sz="2000" i="1">
                <a:latin typeface="Times New Roman" charset="0"/>
                <a:cs typeface="Times New Roman" charset="0"/>
              </a:rPr>
              <a:t>v</a:t>
            </a:r>
          </a:p>
          <a:p>
            <a:pPr eaLnBrk="1" hangingPunct="1">
              <a:lnSpc>
                <a:spcPct val="90000"/>
              </a:lnSpc>
              <a:buFontTx/>
              <a:buNone/>
            </a:pPr>
            <a:r>
              <a:rPr lang="en-US" sz="2000">
                <a:latin typeface="Times New Roman" charset="0"/>
                <a:cs typeface="Times New Roman" charset="0"/>
              </a:rPr>
              <a:t>R will print the value(s) of the variable </a:t>
            </a:r>
            <a:r>
              <a:rPr lang="en-US" sz="2000" i="1">
                <a:latin typeface="Times New Roman" charset="0"/>
                <a:cs typeface="Times New Roman" charset="0"/>
              </a:rPr>
              <a:t>v</a:t>
            </a:r>
            <a:r>
              <a:rPr lang="en-US" sz="2000">
                <a:latin typeface="Times New Roman" charset="0"/>
                <a:cs typeface="Times New Roman" charset="0"/>
              </a:rPr>
              <a:t>.</a:t>
            </a:r>
          </a:p>
          <a:p>
            <a:pPr eaLnBrk="1" hangingPunct="1">
              <a:lnSpc>
                <a:spcPct val="90000"/>
              </a:lnSpc>
              <a:buFontTx/>
              <a:buNone/>
            </a:pPr>
            <a:r>
              <a:rPr lang="en-US" sz="2000" i="1">
                <a:latin typeface="Times New Roman" charset="0"/>
                <a:cs typeface="Times New Roman" charset="0"/>
              </a:rPr>
              <a:t>v=c(“mine”,”yours”,”his/hers”,”theirs”,”its”)</a:t>
            </a:r>
          </a:p>
          <a:p>
            <a:pPr eaLnBrk="1" hangingPunct="1">
              <a:lnSpc>
                <a:spcPct val="90000"/>
              </a:lnSpc>
              <a:buFontTx/>
              <a:buNone/>
            </a:pPr>
            <a:r>
              <a:rPr lang="en-US" sz="2000">
                <a:latin typeface="Times New Roman" charset="0"/>
                <a:cs typeface="Times New Roman" charset="0"/>
              </a:rPr>
              <a:t>will create a vector of characters. The type of the variable is defined on fly.</a:t>
            </a:r>
          </a:p>
          <a:p>
            <a:pPr eaLnBrk="1" hangingPunct="1">
              <a:lnSpc>
                <a:spcPct val="90000"/>
              </a:lnSpc>
              <a:buFontTx/>
              <a:buNone/>
            </a:pPr>
            <a:r>
              <a:rPr lang="en-US" sz="2000">
                <a:latin typeface="Times New Roman" charset="0"/>
                <a:cs typeface="Times New Roman" charset="0"/>
              </a:rPr>
              <a:t>To access particular value of a vector use, for example</a:t>
            </a:r>
          </a:p>
          <a:p>
            <a:pPr eaLnBrk="1" hangingPunct="1">
              <a:lnSpc>
                <a:spcPct val="90000"/>
              </a:lnSpc>
              <a:buFontTx/>
              <a:buNone/>
            </a:pPr>
            <a:r>
              <a:rPr lang="en-US" sz="2000" i="1">
                <a:latin typeface="Times New Roman" charset="0"/>
                <a:cs typeface="Times New Roman" charset="0"/>
              </a:rPr>
              <a:t>v[1]</a:t>
            </a:r>
            <a:r>
              <a:rPr lang="en-US" sz="2000">
                <a:latin typeface="Times New Roman" charset="0"/>
                <a:cs typeface="Times New Roman" charset="0"/>
              </a:rPr>
              <a:t> – the first element</a:t>
            </a:r>
          </a:p>
        </p:txBody>
      </p:sp>
      <p:graphicFrame>
        <p:nvGraphicFramePr>
          <p:cNvPr id="23554" name="Object 2"/>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34853" name="Equation" r:id="rId4" imgW="114548" imgH="216016" progId="Equation.3">
                  <p:embed/>
                </p:oleObj>
              </mc:Choice>
              <mc:Fallback>
                <p:oleObj name="Equation" r:id="rId4" imgW="114548" imgH="216016"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3555" name="Object 3"/>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34854" name="Equation" r:id="rId6" imgW="114548" imgH="216016" progId="Equation.3">
                  <p:embed/>
                </p:oleObj>
              </mc:Choice>
              <mc:Fallback>
                <p:oleObj name="Equation" r:id="rId6" imgW="114548" imgH="216016"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3556" name="Object 4"/>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34855" name="Equation" r:id="rId7" imgW="114548" imgH="216016" progId="Equation.3">
                  <p:embed/>
                </p:oleObj>
              </mc:Choice>
              <mc:Fallback>
                <p:oleObj name="Equation" r:id="rId7" imgW="114548" imgH="216016"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3557" name="Object 5"/>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34856" name="Equation" r:id="rId8" imgW="114548" imgH="216016" progId="Equation.3">
                  <p:embed/>
                </p:oleObj>
              </mc:Choice>
              <mc:Fallback>
                <p:oleObj name="Equation" r:id="rId8" imgW="114548" imgH="216016"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Tree>
    <p:extLst>
      <p:ext uri="{BB962C8B-B14F-4D97-AF65-F5344CB8AC3E}">
        <p14:creationId xmlns:p14="http://schemas.microsoft.com/office/powerpoint/2010/main" val="2330624678"/>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4" name="Rectangle 2"/>
          <p:cNvSpPr>
            <a:spLocks noGrp="1" noChangeArrowheads="1"/>
          </p:cNvSpPr>
          <p:nvPr>
            <p:ph type="title"/>
          </p:nvPr>
        </p:nvSpPr>
        <p:spPr>
          <a:xfrm>
            <a:off x="762000" y="228600"/>
            <a:ext cx="7696200" cy="838200"/>
          </a:xfrm>
        </p:spPr>
        <p:txBody>
          <a:bodyPr/>
          <a:lstStyle/>
          <a:p>
            <a:pPr eaLnBrk="1" hangingPunct="1"/>
            <a:r>
              <a:rPr lang="en-US" sz="2800" b="1">
                <a:latin typeface="Times New Roman" charset="0"/>
                <a:cs typeface="Times New Roman" charset="0"/>
              </a:rPr>
              <a:t>Simple calculations: arithmetic</a:t>
            </a:r>
            <a:endParaRPr lang="en-GB" sz="2800" b="1">
              <a:latin typeface="Times New Roman" charset="0"/>
              <a:cs typeface="Times New Roman" charset="0"/>
            </a:endParaRPr>
          </a:p>
        </p:txBody>
      </p:sp>
      <p:sp>
        <p:nvSpPr>
          <p:cNvPr id="25603" name="Rectangle 3"/>
          <p:cNvSpPr>
            <a:spLocks noGrp="1" noChangeArrowheads="1"/>
          </p:cNvSpPr>
          <p:nvPr>
            <p:ph type="body" idx="1"/>
          </p:nvPr>
        </p:nvSpPr>
        <p:spPr>
          <a:xfrm>
            <a:off x="228600" y="1295400"/>
            <a:ext cx="8915400" cy="5334000"/>
          </a:xfrm>
        </p:spPr>
        <p:txBody>
          <a:bodyPr/>
          <a:lstStyle/>
          <a:p>
            <a:pPr eaLnBrk="1" hangingPunct="1">
              <a:lnSpc>
                <a:spcPct val="90000"/>
              </a:lnSpc>
              <a:buFontTx/>
              <a:buNone/>
            </a:pPr>
            <a:r>
              <a:rPr lang="en-US" sz="2000">
                <a:latin typeface="Times New Roman" charset="0"/>
                <a:cs typeface="Times New Roman" charset="0"/>
              </a:rPr>
              <a:t>All elementary functions are available:</a:t>
            </a:r>
          </a:p>
          <a:p>
            <a:pPr eaLnBrk="1" hangingPunct="1">
              <a:lnSpc>
                <a:spcPct val="90000"/>
              </a:lnSpc>
              <a:buFontTx/>
              <a:buNone/>
            </a:pPr>
            <a:r>
              <a:rPr lang="en-US" sz="2000" i="1">
                <a:latin typeface="Times New Roman" charset="0"/>
                <a:cs typeface="Times New Roman" charset="0"/>
              </a:rPr>
              <a:t>exp(v) </a:t>
            </a:r>
          </a:p>
          <a:p>
            <a:pPr eaLnBrk="1" hangingPunct="1">
              <a:lnSpc>
                <a:spcPct val="90000"/>
              </a:lnSpc>
              <a:buFontTx/>
              <a:buNone/>
            </a:pPr>
            <a:r>
              <a:rPr lang="en-US" sz="2000" i="1">
                <a:latin typeface="Times New Roman" charset="0"/>
                <a:cs typeface="Times New Roman" charset="0"/>
              </a:rPr>
              <a:t>log(v)</a:t>
            </a:r>
          </a:p>
          <a:p>
            <a:pPr eaLnBrk="1" hangingPunct="1">
              <a:lnSpc>
                <a:spcPct val="90000"/>
              </a:lnSpc>
              <a:buFontTx/>
              <a:buNone/>
            </a:pPr>
            <a:r>
              <a:rPr lang="en-US" sz="2000" i="1">
                <a:latin typeface="Times New Roman" charset="0"/>
                <a:cs typeface="Times New Roman" charset="0"/>
              </a:rPr>
              <a:t>tan(v)</a:t>
            </a:r>
          </a:p>
          <a:p>
            <a:pPr eaLnBrk="1" hangingPunct="1">
              <a:lnSpc>
                <a:spcPct val="90000"/>
              </a:lnSpc>
              <a:buFontTx/>
              <a:buNone/>
            </a:pPr>
            <a:r>
              <a:rPr lang="en-US" sz="2000" i="1">
                <a:latin typeface="Times New Roman" charset="0"/>
                <a:cs typeface="Times New Roman" charset="0"/>
              </a:rPr>
              <a:t>cos(v) </a:t>
            </a:r>
            <a:r>
              <a:rPr lang="en-US" sz="2000">
                <a:latin typeface="Times New Roman" charset="0"/>
                <a:cs typeface="Times New Roman" charset="0"/>
              </a:rPr>
              <a:t>and others</a:t>
            </a:r>
          </a:p>
          <a:p>
            <a:pPr eaLnBrk="1" hangingPunct="1">
              <a:lnSpc>
                <a:spcPct val="90000"/>
              </a:lnSpc>
              <a:buFontTx/>
              <a:buNone/>
            </a:pPr>
            <a:r>
              <a:rPr lang="en-US" sz="2000">
                <a:latin typeface="Times New Roman" charset="0"/>
                <a:cs typeface="Times New Roman" charset="0"/>
              </a:rPr>
              <a:t>These functions are applied to all the elements of the vector (or matrix). Types of the value of these function are the same as the types of the arguments.  It will fail if </a:t>
            </a:r>
            <a:r>
              <a:rPr lang="en-US" sz="2000" i="1">
                <a:latin typeface="Times New Roman" charset="0"/>
                <a:cs typeface="Times New Roman" charset="0"/>
              </a:rPr>
              <a:t>v</a:t>
            </a:r>
            <a:r>
              <a:rPr lang="en-US" sz="2000">
                <a:latin typeface="Times New Roman" charset="0"/>
                <a:cs typeface="Times New Roman" charset="0"/>
              </a:rPr>
              <a:t> is a vector of characters and you are trying to use a function that accepts real arguments or the values are outside of the range of function’s argument space.</a:t>
            </a:r>
          </a:p>
          <a:p>
            <a:pPr eaLnBrk="1" hangingPunct="1">
              <a:lnSpc>
                <a:spcPct val="90000"/>
              </a:lnSpc>
              <a:buFontTx/>
              <a:buNone/>
            </a:pPr>
            <a:endParaRPr lang="en-US" sz="2000">
              <a:latin typeface="Times New Roman" charset="0"/>
              <a:cs typeface="Times New Roman" charset="0"/>
            </a:endParaRPr>
          </a:p>
          <a:p>
            <a:pPr eaLnBrk="1" hangingPunct="1">
              <a:lnSpc>
                <a:spcPct val="90000"/>
              </a:lnSpc>
              <a:buFontTx/>
              <a:buNone/>
            </a:pPr>
            <a:r>
              <a:rPr lang="en-US" sz="2000">
                <a:latin typeface="Times New Roman" charset="0"/>
                <a:cs typeface="Times New Roman" charset="0"/>
              </a:rPr>
              <a:t>Apart from elementary functions there are many built in special functions like Bessel functions (besselI(x,n), besselK(x,n) etc), gamma functions and many others. Just have a look help.start() and use “Search engine and Keywords”</a:t>
            </a:r>
          </a:p>
          <a:p>
            <a:pPr eaLnBrk="1" hangingPunct="1">
              <a:lnSpc>
                <a:spcPct val="90000"/>
              </a:lnSpc>
              <a:buFontTx/>
              <a:buNone/>
            </a:pPr>
            <a:endParaRPr lang="en-US" sz="2000">
              <a:latin typeface="Times New Roman" charset="0"/>
              <a:cs typeface="Times New Roman" charset="0"/>
            </a:endParaRPr>
          </a:p>
          <a:p>
            <a:pPr eaLnBrk="1" hangingPunct="1">
              <a:lnSpc>
                <a:spcPct val="90000"/>
              </a:lnSpc>
              <a:buFontTx/>
              <a:buNone/>
            </a:pPr>
            <a:endParaRPr lang="en-US" sz="2000">
              <a:latin typeface="Times New Roman" charset="0"/>
              <a:cs typeface="Times New Roman" charset="0"/>
            </a:endParaRPr>
          </a:p>
          <a:p>
            <a:pPr eaLnBrk="1" hangingPunct="1">
              <a:lnSpc>
                <a:spcPct val="90000"/>
              </a:lnSpc>
              <a:buFontTx/>
              <a:buNone/>
            </a:pPr>
            <a:endParaRPr lang="en-US" sz="2000">
              <a:latin typeface="Times New Roman" charset="0"/>
              <a:cs typeface="Times New Roman" charset="0"/>
            </a:endParaRPr>
          </a:p>
        </p:txBody>
      </p:sp>
      <p:graphicFrame>
        <p:nvGraphicFramePr>
          <p:cNvPr id="27650" name="Object 2"/>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38949" name="Equation" r:id="rId4" imgW="114548" imgH="216016" progId="Equation.3">
                  <p:embed/>
                </p:oleObj>
              </mc:Choice>
              <mc:Fallback>
                <p:oleObj name="Equation" r:id="rId4" imgW="114548" imgH="216016"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7651" name="Object 3"/>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38950" name="Equation" r:id="rId6" imgW="114548" imgH="216016" progId="Equation.3">
                  <p:embed/>
                </p:oleObj>
              </mc:Choice>
              <mc:Fallback>
                <p:oleObj name="Equation" r:id="rId6" imgW="114548" imgH="216016"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7652" name="Object 4"/>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38951" name="Equation" r:id="rId7" imgW="114548" imgH="216016" progId="Equation.3">
                  <p:embed/>
                </p:oleObj>
              </mc:Choice>
              <mc:Fallback>
                <p:oleObj name="Equation" r:id="rId7" imgW="114548" imgH="216016"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7653" name="Object 5"/>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38952" name="Equation" r:id="rId8" imgW="114548" imgH="216016" progId="Equation.3">
                  <p:embed/>
                </p:oleObj>
              </mc:Choice>
              <mc:Fallback>
                <p:oleObj name="Equation" r:id="rId8" imgW="114548" imgH="216016"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Tree>
    <p:extLst>
      <p:ext uri="{BB962C8B-B14F-4D97-AF65-F5344CB8AC3E}">
        <p14:creationId xmlns:p14="http://schemas.microsoft.com/office/powerpoint/2010/main" val="1806585697"/>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50" name="Rectangle 2"/>
          <p:cNvSpPr>
            <a:spLocks noGrp="1" noChangeArrowheads="1"/>
          </p:cNvSpPr>
          <p:nvPr>
            <p:ph type="title"/>
          </p:nvPr>
        </p:nvSpPr>
        <p:spPr>
          <a:xfrm>
            <a:off x="762000" y="228600"/>
            <a:ext cx="7696200" cy="838200"/>
          </a:xfrm>
        </p:spPr>
        <p:txBody>
          <a:bodyPr/>
          <a:lstStyle/>
          <a:p>
            <a:pPr eaLnBrk="1" hangingPunct="1"/>
            <a:r>
              <a:rPr lang="en-US" sz="2800" b="1">
                <a:latin typeface="Times New Roman" charset="0"/>
                <a:cs typeface="Times New Roman" charset="0"/>
              </a:rPr>
              <a:t>Reading from files</a:t>
            </a:r>
            <a:endParaRPr lang="en-GB">
              <a:latin typeface="Times New Roman" charset="0"/>
              <a:cs typeface="Times New Roman" charset="0"/>
            </a:endParaRPr>
          </a:p>
        </p:txBody>
      </p:sp>
      <p:sp>
        <p:nvSpPr>
          <p:cNvPr id="30723" name="Rectangle 3"/>
          <p:cNvSpPr>
            <a:spLocks noGrp="1" noChangeArrowheads="1"/>
          </p:cNvSpPr>
          <p:nvPr>
            <p:ph type="body" idx="1"/>
          </p:nvPr>
        </p:nvSpPr>
        <p:spPr>
          <a:xfrm>
            <a:off x="228600" y="1295400"/>
            <a:ext cx="8915400" cy="5334000"/>
          </a:xfrm>
        </p:spPr>
        <p:txBody>
          <a:bodyPr/>
          <a:lstStyle/>
          <a:p>
            <a:pPr eaLnBrk="1" hangingPunct="1">
              <a:buFontTx/>
              <a:buNone/>
            </a:pPr>
            <a:r>
              <a:rPr lang="en-US" sz="2000">
                <a:latin typeface="Times New Roman" charset="0"/>
                <a:cs typeface="Times New Roman" charset="0"/>
              </a:rPr>
              <a:t>The simplest way of reading from a file of a table is to use</a:t>
            </a:r>
          </a:p>
          <a:p>
            <a:pPr eaLnBrk="1" hangingPunct="1">
              <a:buFontTx/>
              <a:buNone/>
            </a:pPr>
            <a:r>
              <a:rPr lang="en-US" sz="2000" i="1">
                <a:latin typeface="Times New Roman" charset="0"/>
                <a:cs typeface="Times New Roman" charset="0"/>
              </a:rPr>
              <a:t>d = read.table(“name of the file”)</a:t>
            </a:r>
          </a:p>
          <a:p>
            <a:pPr eaLnBrk="1" hangingPunct="1">
              <a:buFontTx/>
              <a:buNone/>
            </a:pPr>
            <a:endParaRPr lang="en-US" sz="2000">
              <a:latin typeface="Times New Roman" charset="0"/>
              <a:cs typeface="Times New Roman" charset="0"/>
            </a:endParaRPr>
          </a:p>
          <a:p>
            <a:pPr eaLnBrk="1" hangingPunct="1">
              <a:buFontTx/>
              <a:buNone/>
            </a:pPr>
            <a:r>
              <a:rPr lang="en-US" sz="2000">
                <a:latin typeface="Times New Roman" charset="0"/>
                <a:cs typeface="Times New Roman" charset="0"/>
              </a:rPr>
              <a:t>It will read that table from the file (you may have some problems if you are using windows). Do not forget to put end of the line for the final line if you are using windows.</a:t>
            </a:r>
          </a:p>
          <a:p>
            <a:pPr eaLnBrk="1" hangingPunct="1">
              <a:buFontTx/>
              <a:buNone/>
            </a:pPr>
            <a:endParaRPr lang="en-US" sz="2000">
              <a:latin typeface="Times New Roman" charset="0"/>
              <a:cs typeface="Times New Roman" charset="0"/>
            </a:endParaRPr>
          </a:p>
          <a:p>
            <a:pPr eaLnBrk="1" hangingPunct="1">
              <a:buFontTx/>
              <a:buNone/>
            </a:pPr>
            <a:r>
              <a:rPr lang="en-US" sz="2000">
                <a:latin typeface="Times New Roman" charset="0"/>
                <a:cs typeface="Times New Roman" charset="0"/>
              </a:rPr>
              <a:t>There are options to read files from various stat packages. For example read.csv, read.csv2  </a:t>
            </a:r>
          </a:p>
        </p:txBody>
      </p:sp>
      <p:graphicFrame>
        <p:nvGraphicFramePr>
          <p:cNvPr id="31746" name="Object 2"/>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3109" name="Equation" r:id="rId4" imgW="114548" imgH="216016" progId="Equation.3">
                  <p:embed/>
                </p:oleObj>
              </mc:Choice>
              <mc:Fallback>
                <p:oleObj name="Equation" r:id="rId4" imgW="114548" imgH="216016"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1747" name="Object 3"/>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3110" name="Equation" r:id="rId6" imgW="114548" imgH="216016" progId="Equation.3">
                  <p:embed/>
                </p:oleObj>
              </mc:Choice>
              <mc:Fallback>
                <p:oleObj name="Equation" r:id="rId6" imgW="114548" imgH="216016"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1748" name="Object 4"/>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3111" name="Equation" r:id="rId7" imgW="114548" imgH="216016" progId="Equation.3">
                  <p:embed/>
                </p:oleObj>
              </mc:Choice>
              <mc:Fallback>
                <p:oleObj name="Equation" r:id="rId7" imgW="114548" imgH="216016"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1749" name="Object 5"/>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3112" name="Equation" r:id="rId8" imgW="114548" imgH="216016" progId="Equation.3">
                  <p:embed/>
                </p:oleObj>
              </mc:Choice>
              <mc:Fallback>
                <p:oleObj name="Equation" r:id="rId8" imgW="114548" imgH="216016"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Tree>
    <p:extLst>
      <p:ext uri="{BB962C8B-B14F-4D97-AF65-F5344CB8AC3E}">
        <p14:creationId xmlns:p14="http://schemas.microsoft.com/office/powerpoint/2010/main" val="1296965874"/>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8" name="Rectangle 2"/>
          <p:cNvSpPr>
            <a:spLocks noGrp="1" noChangeArrowheads="1"/>
          </p:cNvSpPr>
          <p:nvPr>
            <p:ph type="title"/>
          </p:nvPr>
        </p:nvSpPr>
        <p:spPr>
          <a:xfrm>
            <a:off x="762000" y="228600"/>
            <a:ext cx="7696200" cy="838200"/>
          </a:xfrm>
        </p:spPr>
        <p:txBody>
          <a:bodyPr/>
          <a:lstStyle/>
          <a:p>
            <a:pPr eaLnBrk="1" hangingPunct="1"/>
            <a:r>
              <a:rPr lang="en-US" sz="2800" b="1">
                <a:latin typeface="Times New Roman" charset="0"/>
                <a:cs typeface="Times New Roman" charset="0"/>
              </a:rPr>
              <a:t>Built in data</a:t>
            </a:r>
            <a:endParaRPr lang="en-GB" sz="2800" b="1">
              <a:latin typeface="Times New Roman" charset="0"/>
              <a:cs typeface="Times New Roman" charset="0"/>
            </a:endParaRPr>
          </a:p>
        </p:txBody>
      </p:sp>
      <p:sp>
        <p:nvSpPr>
          <p:cNvPr id="28675" name="Rectangle 3"/>
          <p:cNvSpPr>
            <a:spLocks noGrp="1" noChangeArrowheads="1"/>
          </p:cNvSpPr>
          <p:nvPr>
            <p:ph type="body" idx="1"/>
          </p:nvPr>
        </p:nvSpPr>
        <p:spPr>
          <a:xfrm>
            <a:off x="228600" y="1295400"/>
            <a:ext cx="8915400" cy="5334000"/>
          </a:xfrm>
        </p:spPr>
        <p:txBody>
          <a:bodyPr/>
          <a:lstStyle/>
          <a:p>
            <a:pPr eaLnBrk="1" hangingPunct="1">
              <a:buFontTx/>
              <a:buNone/>
            </a:pPr>
            <a:r>
              <a:rPr lang="en-US" sz="2000">
                <a:latin typeface="Times New Roman" charset="0"/>
                <a:cs typeface="Times New Roman" charset="0"/>
              </a:rPr>
              <a:t>R has numerous built in datasets. You can view them using</a:t>
            </a:r>
          </a:p>
          <a:p>
            <a:pPr eaLnBrk="1" hangingPunct="1">
              <a:buFontTx/>
              <a:buNone/>
            </a:pPr>
            <a:r>
              <a:rPr lang="en-US" sz="2000" i="1">
                <a:latin typeface="Times New Roman" charset="0"/>
                <a:cs typeface="Times New Roman" charset="0"/>
              </a:rPr>
              <a:t>data()</a:t>
            </a:r>
          </a:p>
          <a:p>
            <a:pPr eaLnBrk="1" hangingPunct="1">
              <a:buFontTx/>
              <a:buNone/>
            </a:pPr>
            <a:r>
              <a:rPr lang="en-US" sz="2000">
                <a:latin typeface="Times New Roman" charset="0"/>
                <a:cs typeface="Times New Roman" charset="0"/>
              </a:rPr>
              <a:t>You can pick one of them and play with it. It is always good idea to have a look what  kind of data you are working with. There are helps available for R datasets</a:t>
            </a:r>
          </a:p>
          <a:p>
            <a:pPr eaLnBrk="1" hangingPunct="1">
              <a:buFontTx/>
              <a:buNone/>
            </a:pPr>
            <a:r>
              <a:rPr lang="en-US" sz="2000" i="1">
                <a:latin typeface="Times New Roman" charset="0"/>
                <a:cs typeface="Times New Roman" charset="0"/>
              </a:rPr>
              <a:t>data(DNase)</a:t>
            </a:r>
          </a:p>
          <a:p>
            <a:pPr eaLnBrk="1" hangingPunct="1">
              <a:buFontTx/>
              <a:buNone/>
            </a:pPr>
            <a:r>
              <a:rPr lang="en-US" sz="2000" i="1">
                <a:latin typeface="Times New Roman" charset="0"/>
                <a:cs typeface="Times New Roman" charset="0"/>
              </a:rPr>
              <a:t>?DNase</a:t>
            </a:r>
          </a:p>
          <a:p>
            <a:pPr eaLnBrk="1" hangingPunct="1">
              <a:buFontTx/>
              <a:buNone/>
            </a:pPr>
            <a:r>
              <a:rPr lang="en-US" sz="2000">
                <a:latin typeface="Times New Roman" charset="0"/>
                <a:cs typeface="Times New Roman" charset="0"/>
              </a:rPr>
              <a:t>It will print information about </a:t>
            </a:r>
            <a:r>
              <a:rPr lang="en-US" sz="2000" i="1">
                <a:latin typeface="Times New Roman" charset="0"/>
                <a:cs typeface="Times New Roman" charset="0"/>
              </a:rPr>
              <a:t>DNase. </a:t>
            </a:r>
            <a:r>
              <a:rPr lang="en-US" sz="2000">
                <a:latin typeface="Times New Roman" charset="0"/>
                <a:cs typeface="Times New Roman" charset="0"/>
              </a:rPr>
              <a:t>In many cases data tell you which technique should be used to analyse them.</a:t>
            </a:r>
            <a:endParaRPr lang="en-US" sz="2000" i="1">
              <a:latin typeface="Times New Roman" charset="0"/>
              <a:cs typeface="Times New Roman" charset="0"/>
            </a:endParaRPr>
          </a:p>
          <a:p>
            <a:pPr eaLnBrk="1" hangingPunct="1">
              <a:buFontTx/>
              <a:buNone/>
            </a:pPr>
            <a:r>
              <a:rPr lang="en-US" sz="2000">
                <a:latin typeface="Times New Roman" charset="0"/>
                <a:cs typeface="Times New Roman" charset="0"/>
              </a:rPr>
              <a:t>You can have all available data sets using</a:t>
            </a:r>
          </a:p>
          <a:p>
            <a:pPr eaLnBrk="1" hangingPunct="1">
              <a:buFontTx/>
              <a:buNone/>
            </a:pPr>
            <a:r>
              <a:rPr lang="en-US" sz="2000" i="1">
                <a:latin typeface="Times New Roman" charset="0"/>
                <a:cs typeface="Times New Roman" charset="0"/>
              </a:rPr>
              <a:t>data(package = .packages(all.available = TRUE))</a:t>
            </a:r>
          </a:p>
          <a:p>
            <a:pPr eaLnBrk="1" hangingPunct="1">
              <a:buFontTx/>
              <a:buNone/>
            </a:pPr>
            <a:r>
              <a:rPr lang="en-US" sz="2000">
                <a:latin typeface="Times New Roman" charset="0"/>
                <a:cs typeface="Times New Roman" charset="0"/>
              </a:rPr>
              <a:t>To take a data set from another package you can load the corresponding library using</a:t>
            </a:r>
          </a:p>
          <a:p>
            <a:pPr eaLnBrk="1" hangingPunct="1">
              <a:buFontTx/>
              <a:buNone/>
            </a:pPr>
            <a:r>
              <a:rPr lang="en-US" sz="2000" i="1">
                <a:latin typeface="Times New Roman" charset="0"/>
                <a:cs typeface="Times New Roman" charset="0"/>
              </a:rPr>
              <a:t>library(name of library)</a:t>
            </a:r>
          </a:p>
          <a:p>
            <a:pPr eaLnBrk="1" hangingPunct="1">
              <a:buFontTx/>
              <a:buNone/>
            </a:pPr>
            <a:r>
              <a:rPr lang="en-US" sz="2000">
                <a:latin typeface="Times New Roman" charset="0"/>
                <a:cs typeface="Times New Roman" charset="0"/>
              </a:rPr>
              <a:t>and then you can read data set. This command will load all functions in that library also</a:t>
            </a:r>
          </a:p>
          <a:p>
            <a:pPr eaLnBrk="1" hangingPunct="1">
              <a:buFontTx/>
              <a:buNone/>
            </a:pPr>
            <a:r>
              <a:rPr lang="en-US" sz="2000">
                <a:latin typeface="Times New Roman" charset="0"/>
                <a:cs typeface="Times New Roman" charset="0"/>
              </a:rPr>
              <a:t>Once you have data you can start analyzing them</a:t>
            </a:r>
          </a:p>
        </p:txBody>
      </p:sp>
      <p:graphicFrame>
        <p:nvGraphicFramePr>
          <p:cNvPr id="33794" name="Object 2"/>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5157" name="Equation" r:id="rId4" imgW="114548" imgH="216016" progId="Equation.3">
                  <p:embed/>
                </p:oleObj>
              </mc:Choice>
              <mc:Fallback>
                <p:oleObj name="Equation" r:id="rId4" imgW="114548" imgH="216016"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3795" name="Object 3"/>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5158" name="Equation" r:id="rId6" imgW="114548" imgH="216016" progId="Equation.3">
                  <p:embed/>
                </p:oleObj>
              </mc:Choice>
              <mc:Fallback>
                <p:oleObj name="Equation" r:id="rId6" imgW="114548" imgH="216016"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3796" name="Object 4"/>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5159" name="Equation" r:id="rId7" imgW="114548" imgH="216016" progId="Equation.3">
                  <p:embed/>
                </p:oleObj>
              </mc:Choice>
              <mc:Fallback>
                <p:oleObj name="Equation" r:id="rId7" imgW="114548" imgH="216016"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3797" name="Object 5"/>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5160" name="Equation" r:id="rId8" imgW="114548" imgH="216016" progId="Equation.3">
                  <p:embed/>
                </p:oleObj>
              </mc:Choice>
              <mc:Fallback>
                <p:oleObj name="Equation" r:id="rId8" imgW="114548" imgH="216016"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Tree>
    <p:extLst>
      <p:ext uri="{BB962C8B-B14F-4D97-AF65-F5344CB8AC3E}">
        <p14:creationId xmlns:p14="http://schemas.microsoft.com/office/powerpoint/2010/main" val="1419078879"/>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685800" y="0"/>
            <a:ext cx="7772400" cy="1143000"/>
          </a:xfrm>
        </p:spPr>
        <p:txBody>
          <a:bodyPr/>
          <a:lstStyle/>
          <a:p>
            <a:pPr eaLnBrk="1" hangingPunct="1"/>
            <a:r>
              <a:rPr lang="en-US" sz="3200">
                <a:latin typeface="Times New Roman" charset="0"/>
                <a:cs typeface="Times New Roman" charset="0"/>
              </a:rPr>
              <a:t>Installing packages</a:t>
            </a:r>
            <a:endParaRPr lang="en-US">
              <a:latin typeface="Times New Roman" charset="0"/>
              <a:cs typeface="Times New Roman" charset="0"/>
            </a:endParaRPr>
          </a:p>
        </p:txBody>
      </p:sp>
      <p:sp>
        <p:nvSpPr>
          <p:cNvPr id="35843" name="Rectangle 3"/>
          <p:cNvSpPr>
            <a:spLocks noGrp="1" noChangeArrowheads="1"/>
          </p:cNvSpPr>
          <p:nvPr>
            <p:ph type="body" idx="1"/>
          </p:nvPr>
        </p:nvSpPr>
        <p:spPr>
          <a:xfrm>
            <a:off x="152400" y="1371600"/>
            <a:ext cx="8763000" cy="4648200"/>
          </a:xfrm>
        </p:spPr>
        <p:txBody>
          <a:bodyPr/>
          <a:lstStyle/>
          <a:p>
            <a:pPr eaLnBrk="1" hangingPunct="1">
              <a:buFontTx/>
              <a:buNone/>
            </a:pPr>
            <a:r>
              <a:rPr lang="en-US" sz="2000" dirty="0">
                <a:latin typeface="Times New Roman" charset="0"/>
                <a:cs typeface="Times New Roman" charset="0"/>
              </a:rPr>
              <a:t>There are huge number of packages for various purposes (e.g. partial least-squares, </a:t>
            </a:r>
            <a:r>
              <a:rPr lang="en-US" sz="2000" dirty="0" err="1">
                <a:latin typeface="Times New Roman" charset="0"/>
                <a:cs typeface="Times New Roman" charset="0"/>
              </a:rPr>
              <a:t>bioconductor</a:t>
            </a:r>
            <a:r>
              <a:rPr lang="en-US" sz="2000" dirty="0">
                <a:latin typeface="Times New Roman" charset="0"/>
                <a:cs typeface="Times New Roman" charset="0"/>
              </a:rPr>
              <a:t>). They may not be available in the standard R download. Many of them (but not all) are available from the website: http://</a:t>
            </a:r>
            <a:r>
              <a:rPr lang="en-US" sz="2000" dirty="0" err="1">
                <a:latin typeface="Times New Roman" charset="0"/>
                <a:cs typeface="Times New Roman" charset="0"/>
              </a:rPr>
              <a:t>www.r-project.org</a:t>
            </a:r>
            <a:r>
              <a:rPr lang="en-US" sz="2000" dirty="0">
                <a:latin typeface="Times New Roman" charset="0"/>
                <a:cs typeface="Times New Roman" charset="0"/>
              </a:rPr>
              <a:t>/.  External packages can be installed in R using the command:</a:t>
            </a:r>
            <a:endParaRPr lang="en-US" dirty="0">
              <a:latin typeface="Times New Roman" charset="0"/>
              <a:cs typeface="Times New Roman" charset="0"/>
            </a:endParaRPr>
          </a:p>
          <a:p>
            <a:pPr eaLnBrk="1" hangingPunct="1">
              <a:buFontTx/>
              <a:buNone/>
            </a:pPr>
            <a:r>
              <a:rPr lang="en-US" sz="2000" i="1" dirty="0" err="1">
                <a:latin typeface="Times New Roman" charset="0"/>
                <a:cs typeface="Times New Roman" charset="0"/>
              </a:rPr>
              <a:t>install.packages</a:t>
            </a:r>
            <a:r>
              <a:rPr lang="en-US" sz="2000" i="1" dirty="0">
                <a:latin typeface="Times New Roman" charset="0"/>
                <a:cs typeface="Times New Roman" charset="0"/>
              </a:rPr>
              <a:t>(“package name”)</a:t>
            </a:r>
          </a:p>
          <a:p>
            <a:pPr eaLnBrk="1" hangingPunct="1">
              <a:buFontTx/>
              <a:buNone/>
            </a:pPr>
            <a:endParaRPr lang="en-US" sz="2000" i="1" dirty="0">
              <a:latin typeface="Times New Roman" charset="0"/>
              <a:cs typeface="Times New Roman" charset="0"/>
            </a:endParaRPr>
          </a:p>
          <a:p>
            <a:pPr eaLnBrk="1" hangingPunct="1">
              <a:buFontTx/>
              <a:buNone/>
            </a:pPr>
            <a:r>
              <a:rPr lang="en-US" sz="2000" dirty="0">
                <a:latin typeface="Times New Roman" charset="0"/>
                <a:cs typeface="Times New Roman" charset="0"/>
              </a:rPr>
              <a:t>For example package containing data sets and command from the book  </a:t>
            </a:r>
            <a:r>
              <a:rPr lang="en-US" sz="2000" dirty="0" smtClean="0">
                <a:latin typeface="Times New Roman" charset="0"/>
                <a:cs typeface="Times New Roman" charset="0"/>
              </a:rPr>
              <a:t>Kerns, </a:t>
            </a:r>
            <a:r>
              <a:rPr lang="en-US" sz="2000" dirty="0">
                <a:latin typeface="Times New Roman" charset="0"/>
                <a:cs typeface="Times New Roman" charset="0"/>
              </a:rPr>
              <a:t>“Introduction </a:t>
            </a:r>
            <a:r>
              <a:rPr lang="en-US" sz="2000" dirty="0" smtClean="0">
                <a:latin typeface="Times New Roman" charset="0"/>
                <a:cs typeface="Times New Roman" charset="0"/>
              </a:rPr>
              <a:t>to Probability and Statistics using R” </a:t>
            </a:r>
            <a:r>
              <a:rPr lang="en-US" sz="2000" dirty="0">
                <a:latin typeface="Times New Roman" charset="0"/>
                <a:cs typeface="Times New Roman" charset="0"/>
              </a:rPr>
              <a:t>- </a:t>
            </a:r>
            <a:r>
              <a:rPr lang="en-US" sz="2000" i="1" dirty="0" smtClean="0">
                <a:latin typeface="Times New Roman" charset="0"/>
                <a:cs typeface="Times New Roman" charset="0"/>
              </a:rPr>
              <a:t>IPSUR</a:t>
            </a:r>
            <a:r>
              <a:rPr lang="en-US" sz="2000" dirty="0" smtClean="0">
                <a:latin typeface="Times New Roman" charset="0"/>
                <a:cs typeface="Times New Roman" charset="0"/>
              </a:rPr>
              <a:t> </a:t>
            </a:r>
            <a:r>
              <a:rPr lang="en-US" sz="2000" dirty="0">
                <a:latin typeface="Times New Roman" charset="0"/>
                <a:cs typeface="Times New Roman" charset="0"/>
              </a:rPr>
              <a:t>can be </a:t>
            </a:r>
            <a:r>
              <a:rPr lang="en-US" sz="2000" dirty="0" err="1">
                <a:latin typeface="Times New Roman" charset="0"/>
                <a:cs typeface="Times New Roman" charset="0"/>
              </a:rPr>
              <a:t>downloded</a:t>
            </a:r>
            <a:endParaRPr lang="en-US" sz="2000" dirty="0">
              <a:latin typeface="Times New Roman" charset="0"/>
              <a:cs typeface="Times New Roman" charset="0"/>
            </a:endParaRPr>
          </a:p>
          <a:p>
            <a:pPr eaLnBrk="1" hangingPunct="1">
              <a:buFontTx/>
              <a:buNone/>
            </a:pPr>
            <a:r>
              <a:rPr lang="en-US" sz="2000" i="1" dirty="0" err="1">
                <a:latin typeface="Times New Roman" charset="0"/>
                <a:cs typeface="Times New Roman" charset="0"/>
              </a:rPr>
              <a:t>install.packages</a:t>
            </a:r>
            <a:r>
              <a:rPr lang="en-US" sz="2000" i="1" dirty="0">
                <a:latin typeface="Times New Roman" charset="0"/>
                <a:cs typeface="Times New Roman" charset="0"/>
              </a:rPr>
              <a:t>(</a:t>
            </a:r>
            <a:r>
              <a:rPr lang="en-US" sz="2000" i="1" dirty="0" smtClean="0">
                <a:latin typeface="Times New Roman" charset="0"/>
                <a:cs typeface="Times New Roman" charset="0"/>
              </a:rPr>
              <a:t>“IPSUR”</a:t>
            </a:r>
            <a:r>
              <a:rPr lang="en-US" sz="2000" i="1" dirty="0">
                <a:latin typeface="Times New Roman" charset="0"/>
                <a:cs typeface="Times New Roman" charset="0"/>
              </a:rPr>
              <a:t>)</a:t>
            </a:r>
          </a:p>
          <a:p>
            <a:pPr eaLnBrk="1" hangingPunct="1">
              <a:buFontTx/>
              <a:buNone/>
            </a:pPr>
            <a:endParaRPr lang="en-US" sz="2000" i="1" dirty="0">
              <a:latin typeface="Times New Roman" charset="0"/>
              <a:cs typeface="Times New Roman" charset="0"/>
            </a:endParaRPr>
          </a:p>
          <a:p>
            <a:pPr eaLnBrk="1" hangingPunct="1">
              <a:buFontTx/>
              <a:buNone/>
            </a:pPr>
            <a:r>
              <a:rPr lang="en-US" sz="2000" dirty="0">
                <a:latin typeface="Times New Roman" charset="0"/>
                <a:cs typeface="Times New Roman" charset="0"/>
              </a:rPr>
              <a:t>Or a package for learning Bayesian statistics using R</a:t>
            </a:r>
          </a:p>
          <a:p>
            <a:pPr eaLnBrk="1" hangingPunct="1">
              <a:buFontTx/>
              <a:buNone/>
            </a:pPr>
            <a:r>
              <a:rPr lang="en-US" sz="2000" i="1" dirty="0" err="1">
                <a:latin typeface="Times New Roman" charset="0"/>
                <a:cs typeface="Times New Roman" charset="0"/>
              </a:rPr>
              <a:t>install.packages</a:t>
            </a:r>
            <a:r>
              <a:rPr lang="en-US" sz="2000" i="1" dirty="0">
                <a:latin typeface="Times New Roman" charset="0"/>
                <a:cs typeface="Times New Roman" charset="0"/>
              </a:rPr>
              <a:t>(“</a:t>
            </a:r>
            <a:r>
              <a:rPr lang="en-US" sz="2000" i="1" dirty="0" err="1">
                <a:latin typeface="Times New Roman" charset="0"/>
                <a:cs typeface="Times New Roman" charset="0"/>
              </a:rPr>
              <a:t>LearnBayes</a:t>
            </a:r>
            <a:r>
              <a:rPr lang="en-US" sz="2000" i="1" dirty="0">
                <a:latin typeface="Times New Roman" charset="0"/>
                <a:cs typeface="Times New Roman" charset="0"/>
              </a:rPr>
              <a:t>”)</a:t>
            </a:r>
          </a:p>
          <a:p>
            <a:pPr eaLnBrk="1" hangingPunct="1">
              <a:buFontTx/>
              <a:buNone/>
            </a:pPr>
            <a:endParaRPr lang="en-US" sz="2000" dirty="0">
              <a:latin typeface="Times New Roman" charset="0"/>
              <a:cs typeface="Times New Roman" charset="0"/>
            </a:endParaRPr>
          </a:p>
        </p:txBody>
      </p:sp>
    </p:spTree>
    <p:extLst>
      <p:ext uri="{BB962C8B-B14F-4D97-AF65-F5344CB8AC3E}">
        <p14:creationId xmlns:p14="http://schemas.microsoft.com/office/powerpoint/2010/main" val="4073854031"/>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70" name="Rectangle 2"/>
          <p:cNvSpPr>
            <a:spLocks noGrp="1" noChangeArrowheads="1"/>
          </p:cNvSpPr>
          <p:nvPr>
            <p:ph type="title"/>
          </p:nvPr>
        </p:nvSpPr>
        <p:spPr>
          <a:xfrm>
            <a:off x="762000" y="228600"/>
            <a:ext cx="7696200" cy="838200"/>
          </a:xfrm>
        </p:spPr>
        <p:txBody>
          <a:bodyPr/>
          <a:lstStyle/>
          <a:p>
            <a:pPr eaLnBrk="1" hangingPunct="1"/>
            <a:r>
              <a:rPr lang="en-US" sz="2800" b="1">
                <a:latin typeface="Times New Roman" charset="0"/>
                <a:cs typeface="Times New Roman" charset="0"/>
              </a:rPr>
              <a:t>Simple statistics</a:t>
            </a:r>
            <a:endParaRPr lang="en-GB" sz="2800" b="1">
              <a:latin typeface="Times New Roman" charset="0"/>
              <a:cs typeface="Times New Roman" charset="0"/>
            </a:endParaRPr>
          </a:p>
        </p:txBody>
      </p:sp>
      <p:sp>
        <p:nvSpPr>
          <p:cNvPr id="32771" name="Rectangle 3"/>
          <p:cNvSpPr>
            <a:spLocks noGrp="1" noChangeArrowheads="1"/>
          </p:cNvSpPr>
          <p:nvPr>
            <p:ph type="body" idx="1"/>
          </p:nvPr>
        </p:nvSpPr>
        <p:spPr>
          <a:xfrm>
            <a:off x="228600" y="1295400"/>
            <a:ext cx="8915400" cy="5334000"/>
          </a:xfrm>
        </p:spPr>
        <p:txBody>
          <a:bodyPr/>
          <a:lstStyle/>
          <a:p>
            <a:pPr eaLnBrk="1" hangingPunct="1">
              <a:buFontTx/>
              <a:buNone/>
            </a:pPr>
            <a:r>
              <a:rPr lang="en-US" sz="2000">
                <a:latin typeface="Times New Roman" charset="0"/>
                <a:cs typeface="Times New Roman" charset="0"/>
              </a:rPr>
              <a:t>The simplest statistics you can calculate are mean, variance and standard deviations</a:t>
            </a:r>
          </a:p>
          <a:p>
            <a:pPr eaLnBrk="1" hangingPunct="1">
              <a:buFontTx/>
              <a:buNone/>
            </a:pPr>
            <a:r>
              <a:rPr lang="en-US" sz="2000" i="1">
                <a:latin typeface="Times New Roman" charset="0"/>
                <a:cs typeface="Times New Roman" charset="0"/>
              </a:rPr>
              <a:t>data(randu)  </a:t>
            </a:r>
          </a:p>
          <a:p>
            <a:pPr eaLnBrk="1" hangingPunct="1">
              <a:buFontTx/>
              <a:buNone/>
            </a:pPr>
            <a:r>
              <a:rPr lang="en-US" sz="2000">
                <a:latin typeface="Times New Roman" charset="0"/>
                <a:cs typeface="Times New Roman" charset="0"/>
              </a:rPr>
              <a:t> It is a built in data of uniformly distributed random variables. There are three columns.</a:t>
            </a:r>
          </a:p>
          <a:p>
            <a:pPr eaLnBrk="1" hangingPunct="1">
              <a:buFontTx/>
              <a:buNone/>
            </a:pPr>
            <a:r>
              <a:rPr lang="en-US" sz="2000" i="1">
                <a:latin typeface="Times New Roman" charset="0"/>
                <a:cs typeface="Times New Roman" charset="0"/>
              </a:rPr>
              <a:t>mean(randu[,2])  # Calculate mean value of the second column</a:t>
            </a:r>
          </a:p>
          <a:p>
            <a:pPr eaLnBrk="1" hangingPunct="1">
              <a:buFontTx/>
              <a:buNone/>
            </a:pPr>
            <a:r>
              <a:rPr lang="en-US" sz="2000" i="1">
                <a:latin typeface="Times New Roman" charset="0"/>
                <a:cs typeface="Times New Roman" charset="0"/>
              </a:rPr>
              <a:t>var(randu[,2])</a:t>
            </a:r>
          </a:p>
          <a:p>
            <a:pPr eaLnBrk="1" hangingPunct="1">
              <a:buFontTx/>
              <a:buNone/>
            </a:pPr>
            <a:r>
              <a:rPr lang="en-US" sz="2000" i="1">
                <a:latin typeface="Times New Roman" charset="0"/>
                <a:cs typeface="Times New Roman" charset="0"/>
              </a:rPr>
              <a:t>sd(randu[,2])</a:t>
            </a:r>
          </a:p>
          <a:p>
            <a:pPr eaLnBrk="1" hangingPunct="1">
              <a:buFontTx/>
              <a:buNone/>
            </a:pPr>
            <a:endParaRPr lang="en-US" sz="2000">
              <a:latin typeface="Times New Roman" charset="0"/>
              <a:cs typeface="Times New Roman" charset="0"/>
            </a:endParaRPr>
          </a:p>
          <a:p>
            <a:pPr eaLnBrk="1" hangingPunct="1">
              <a:buFontTx/>
              <a:buNone/>
            </a:pPr>
            <a:r>
              <a:rPr lang="en-US" sz="2000">
                <a:latin typeface="Times New Roman" charset="0"/>
                <a:cs typeface="Times New Roman" charset="0"/>
              </a:rPr>
              <a:t>will calculate mean, variance and standard deviation of the column 2 of the data </a:t>
            </a:r>
            <a:r>
              <a:rPr lang="en-US" sz="2000" i="1">
                <a:latin typeface="Times New Roman" charset="0"/>
                <a:cs typeface="Times New Roman" charset="0"/>
              </a:rPr>
              <a:t>randu</a:t>
            </a:r>
          </a:p>
          <a:p>
            <a:pPr eaLnBrk="1" hangingPunct="1">
              <a:buFontTx/>
              <a:buNone/>
            </a:pPr>
            <a:r>
              <a:rPr lang="en-US" sz="2000">
                <a:latin typeface="Times New Roman" charset="0"/>
                <a:cs typeface="Times New Roman" charset="0"/>
              </a:rPr>
              <a:t>Another useful command is</a:t>
            </a:r>
          </a:p>
          <a:p>
            <a:pPr eaLnBrk="1" hangingPunct="1">
              <a:buFontTx/>
              <a:buNone/>
            </a:pPr>
            <a:r>
              <a:rPr lang="en-US" sz="2000" i="1">
                <a:latin typeface="Times New Roman" charset="0"/>
                <a:cs typeface="Times New Roman" charset="0"/>
              </a:rPr>
              <a:t>summary(randu[,2])</a:t>
            </a:r>
          </a:p>
          <a:p>
            <a:pPr eaLnBrk="1" hangingPunct="1">
              <a:buFontTx/>
              <a:buNone/>
            </a:pPr>
            <a:r>
              <a:rPr lang="en-US" sz="2000">
                <a:latin typeface="Times New Roman" charset="0"/>
                <a:cs typeface="Times New Roman" charset="0"/>
              </a:rPr>
              <a:t>It gives minimum, 1</a:t>
            </a:r>
            <a:r>
              <a:rPr lang="en-US" sz="2000" baseline="30000">
                <a:latin typeface="Times New Roman" charset="0"/>
                <a:cs typeface="Times New Roman" charset="0"/>
              </a:rPr>
              <a:t>st</a:t>
            </a:r>
            <a:r>
              <a:rPr lang="en-US" sz="2000">
                <a:latin typeface="Times New Roman" charset="0"/>
                <a:cs typeface="Times New Roman" charset="0"/>
              </a:rPr>
              <a:t> quartile, median, mean, 3</a:t>
            </a:r>
            <a:r>
              <a:rPr lang="en-US" sz="2000" baseline="30000">
                <a:latin typeface="Times New Roman" charset="0"/>
                <a:cs typeface="Times New Roman" charset="0"/>
              </a:rPr>
              <a:t>rd</a:t>
            </a:r>
            <a:r>
              <a:rPr lang="en-US" sz="2000">
                <a:latin typeface="Times New Roman" charset="0"/>
                <a:cs typeface="Times New Roman" charset="0"/>
              </a:rPr>
              <a:t> quartile and maximum values</a:t>
            </a:r>
          </a:p>
          <a:p>
            <a:pPr eaLnBrk="1" hangingPunct="1">
              <a:buFontTx/>
              <a:buNone/>
            </a:pPr>
            <a:endParaRPr lang="en-US" sz="2000" i="1">
              <a:latin typeface="Times New Roman" charset="0"/>
              <a:cs typeface="Times New Roman" charset="0"/>
            </a:endParaRPr>
          </a:p>
        </p:txBody>
      </p:sp>
      <p:graphicFrame>
        <p:nvGraphicFramePr>
          <p:cNvPr id="36866" name="Object 2"/>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8229" name="Equation" r:id="rId4" imgW="114548" imgH="216016" progId="Equation.3">
                  <p:embed/>
                </p:oleObj>
              </mc:Choice>
              <mc:Fallback>
                <p:oleObj name="Equation" r:id="rId4" imgW="114548" imgH="216016"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6867" name="Object 3"/>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8230" name="Equation" r:id="rId6" imgW="114548" imgH="216016" progId="Equation.3">
                  <p:embed/>
                </p:oleObj>
              </mc:Choice>
              <mc:Fallback>
                <p:oleObj name="Equation" r:id="rId6" imgW="114548" imgH="216016"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6868" name="Object 4"/>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8231" name="Equation" r:id="rId7" imgW="114548" imgH="216016" progId="Equation.3">
                  <p:embed/>
                </p:oleObj>
              </mc:Choice>
              <mc:Fallback>
                <p:oleObj name="Equation" r:id="rId7" imgW="114548" imgH="216016"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6869" name="Object 5"/>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8232" name="Equation" r:id="rId8" imgW="114548" imgH="216016" progId="Equation.3">
                  <p:embed/>
                </p:oleObj>
              </mc:Choice>
              <mc:Fallback>
                <p:oleObj name="Equation" r:id="rId8" imgW="114548" imgH="216016"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Tree>
    <p:extLst>
      <p:ext uri="{BB962C8B-B14F-4D97-AF65-F5344CB8AC3E}">
        <p14:creationId xmlns:p14="http://schemas.microsoft.com/office/powerpoint/2010/main" val="3622214301"/>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8" name="Rectangle 2"/>
          <p:cNvSpPr>
            <a:spLocks noGrp="1" noChangeArrowheads="1"/>
          </p:cNvSpPr>
          <p:nvPr>
            <p:ph type="title"/>
          </p:nvPr>
        </p:nvSpPr>
        <p:spPr>
          <a:xfrm>
            <a:off x="762000" y="228600"/>
            <a:ext cx="7696200" cy="838200"/>
          </a:xfrm>
        </p:spPr>
        <p:txBody>
          <a:bodyPr/>
          <a:lstStyle/>
          <a:p>
            <a:pPr eaLnBrk="1" hangingPunct="1"/>
            <a:r>
              <a:rPr lang="en-US" sz="2800" b="1">
                <a:latin typeface="Times New Roman" charset="0"/>
                <a:cs typeface="Times New Roman" charset="0"/>
              </a:rPr>
              <a:t>Simple two sample statistics</a:t>
            </a:r>
            <a:endParaRPr lang="en-GB" sz="2800" b="1">
              <a:latin typeface="Times New Roman" charset="0"/>
              <a:cs typeface="Times New Roman" charset="0"/>
            </a:endParaRPr>
          </a:p>
        </p:txBody>
      </p:sp>
      <p:sp>
        <p:nvSpPr>
          <p:cNvPr id="40963" name="Rectangle 3"/>
          <p:cNvSpPr>
            <a:spLocks noGrp="1" noChangeArrowheads="1"/>
          </p:cNvSpPr>
          <p:nvPr>
            <p:ph type="body" idx="1"/>
          </p:nvPr>
        </p:nvSpPr>
        <p:spPr>
          <a:xfrm>
            <a:off x="228600" y="1295400"/>
            <a:ext cx="8915400" cy="5334000"/>
          </a:xfrm>
        </p:spPr>
        <p:txBody>
          <a:bodyPr/>
          <a:lstStyle/>
          <a:p>
            <a:pPr eaLnBrk="1" hangingPunct="1">
              <a:buFontTx/>
              <a:buNone/>
            </a:pPr>
            <a:r>
              <a:rPr lang="en-US" sz="2000">
                <a:latin typeface="Times New Roman" charset="0"/>
                <a:cs typeface="Times New Roman" charset="0"/>
              </a:rPr>
              <a:t>Covariance between two samples:</a:t>
            </a:r>
          </a:p>
          <a:p>
            <a:pPr eaLnBrk="1" hangingPunct="1">
              <a:buFontTx/>
              <a:buNone/>
            </a:pPr>
            <a:r>
              <a:rPr lang="en-US" sz="2000" i="1">
                <a:latin typeface="Times New Roman" charset="0"/>
                <a:cs typeface="Times New Roman" charset="0"/>
              </a:rPr>
              <a:t>cov(randu[,1],randu[,2])</a:t>
            </a:r>
          </a:p>
          <a:p>
            <a:pPr eaLnBrk="1" hangingPunct="1">
              <a:buFontTx/>
              <a:buNone/>
            </a:pPr>
            <a:r>
              <a:rPr lang="en-US" sz="2000">
                <a:latin typeface="Times New Roman" charset="0"/>
                <a:cs typeface="Times New Roman" charset="0"/>
              </a:rPr>
              <a:t>Correlation between two samples:</a:t>
            </a:r>
          </a:p>
          <a:p>
            <a:pPr eaLnBrk="1" hangingPunct="1">
              <a:buFontTx/>
              <a:buNone/>
            </a:pPr>
            <a:r>
              <a:rPr lang="en-US" sz="2000" i="1">
                <a:latin typeface="Times New Roman" charset="0"/>
                <a:cs typeface="Times New Roman" charset="0"/>
              </a:rPr>
              <a:t>cor(randu[,1],randu[,2])</a:t>
            </a:r>
          </a:p>
          <a:p>
            <a:pPr eaLnBrk="1" hangingPunct="1">
              <a:buFontTx/>
              <a:buNone/>
            </a:pPr>
            <a:endParaRPr lang="en-US" sz="2000">
              <a:latin typeface="Times New Roman" charset="0"/>
              <a:cs typeface="Times New Roman" charset="0"/>
            </a:endParaRPr>
          </a:p>
          <a:p>
            <a:pPr eaLnBrk="1" hangingPunct="1">
              <a:buFontTx/>
              <a:buNone/>
            </a:pPr>
            <a:r>
              <a:rPr lang="en-US" sz="2000">
                <a:latin typeface="Times New Roman" charset="0"/>
                <a:cs typeface="Times New Roman" charset="0"/>
              </a:rPr>
              <a:t>When you have a matrix (columns are variables and rows are observations)</a:t>
            </a:r>
          </a:p>
          <a:p>
            <a:pPr eaLnBrk="1" hangingPunct="1">
              <a:buFontTx/>
              <a:buNone/>
            </a:pPr>
            <a:r>
              <a:rPr lang="en-US" sz="2000" i="1">
                <a:latin typeface="Times New Roman" charset="0"/>
                <a:cs typeface="Times New Roman" charset="0"/>
              </a:rPr>
              <a:t>cov(randu)</a:t>
            </a:r>
          </a:p>
          <a:p>
            <a:pPr eaLnBrk="1" hangingPunct="1">
              <a:buFontTx/>
              <a:buNone/>
            </a:pPr>
            <a:r>
              <a:rPr lang="en-US" sz="2000">
                <a:latin typeface="Times New Roman" charset="0"/>
                <a:cs typeface="Times New Roman" charset="0"/>
              </a:rPr>
              <a:t>will calculate variance-covariance matrix. Diagonals correspond to variance of the corresponding columns and non-diagonal elements correspond covariances between corresponding columns</a:t>
            </a:r>
          </a:p>
          <a:p>
            <a:pPr eaLnBrk="1" hangingPunct="1">
              <a:buFontTx/>
              <a:buNone/>
            </a:pPr>
            <a:r>
              <a:rPr lang="en-US" sz="2000" i="1">
                <a:latin typeface="Times New Roman" charset="0"/>
                <a:cs typeface="Times New Roman" charset="0"/>
              </a:rPr>
              <a:t>cor(randu) </a:t>
            </a:r>
          </a:p>
          <a:p>
            <a:pPr eaLnBrk="1" hangingPunct="1">
              <a:buFontTx/>
              <a:buNone/>
            </a:pPr>
            <a:r>
              <a:rPr lang="en-US" sz="2000">
                <a:latin typeface="Times New Roman" charset="0"/>
                <a:cs typeface="Times New Roman" charset="0"/>
              </a:rPr>
              <a:t>will calculate correlation between columns. Diagonal elements of this matrix is equal to one.</a:t>
            </a:r>
          </a:p>
          <a:p>
            <a:pPr eaLnBrk="1" hangingPunct="1">
              <a:buFontTx/>
              <a:buNone/>
            </a:pPr>
            <a:endParaRPr lang="en-GB">
              <a:latin typeface="Times New Roman" charset="0"/>
              <a:cs typeface="Times New Roman" charset="0"/>
            </a:endParaRPr>
          </a:p>
        </p:txBody>
      </p:sp>
      <p:graphicFrame>
        <p:nvGraphicFramePr>
          <p:cNvPr id="38914" name="Object 2"/>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10277" name="Equation" r:id="rId4" imgW="114548" imgH="216016" progId="Equation.3">
                  <p:embed/>
                </p:oleObj>
              </mc:Choice>
              <mc:Fallback>
                <p:oleObj name="Equation" r:id="rId4" imgW="114548" imgH="216016"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8915" name="Object 3"/>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10278" name="Equation" r:id="rId6" imgW="114548" imgH="216016" progId="Equation.3">
                  <p:embed/>
                </p:oleObj>
              </mc:Choice>
              <mc:Fallback>
                <p:oleObj name="Equation" r:id="rId6" imgW="114548" imgH="216016"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8916" name="Object 4"/>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10279" name="Equation" r:id="rId7" imgW="114548" imgH="216016" progId="Equation.3">
                  <p:embed/>
                </p:oleObj>
              </mc:Choice>
              <mc:Fallback>
                <p:oleObj name="Equation" r:id="rId7" imgW="114548" imgH="216016"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8917" name="Object 5"/>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10280" name="Equation" r:id="rId8" imgW="114548" imgH="216016" progId="Equation.3">
                  <p:embed/>
                </p:oleObj>
              </mc:Choice>
              <mc:Fallback>
                <p:oleObj name="Equation" r:id="rId8" imgW="114548" imgH="216016"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Tree>
    <p:extLst>
      <p:ext uri="{BB962C8B-B14F-4D97-AF65-F5344CB8AC3E}">
        <p14:creationId xmlns:p14="http://schemas.microsoft.com/office/powerpoint/2010/main" val="1036031133"/>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Contents</a:t>
            </a:r>
            <a:endParaRPr lang="en-US" dirty="0"/>
          </a:p>
        </p:txBody>
      </p:sp>
      <p:sp>
        <p:nvSpPr>
          <p:cNvPr id="3" name="Content Placeholder 2"/>
          <p:cNvSpPr>
            <a:spLocks noGrp="1"/>
          </p:cNvSpPr>
          <p:nvPr>
            <p:ph idx="1"/>
          </p:nvPr>
        </p:nvSpPr>
        <p:spPr>
          <a:xfrm>
            <a:off x="102967" y="1600200"/>
            <a:ext cx="9041033" cy="4525963"/>
          </a:xfrm>
        </p:spPr>
        <p:txBody>
          <a:bodyPr/>
          <a:lstStyle/>
          <a:p>
            <a:pPr marL="514350" indent="-514350">
              <a:buFont typeface="+mj-lt"/>
              <a:buAutoNum type="arabicPeriod"/>
            </a:pPr>
            <a:r>
              <a:rPr lang="en-US" dirty="0" smtClean="0"/>
              <a:t>Introduction: importance and misuses of statistics</a:t>
            </a:r>
          </a:p>
          <a:p>
            <a:pPr marL="514350" indent="-514350">
              <a:buFont typeface="+mj-lt"/>
              <a:buAutoNum type="arabicPeriod"/>
            </a:pPr>
            <a:r>
              <a:rPr lang="en-US" dirty="0" smtClean="0"/>
              <a:t>Use of statistics: two different scenarios</a:t>
            </a:r>
          </a:p>
          <a:p>
            <a:pPr marL="514350" indent="-514350">
              <a:buFont typeface="+mj-lt"/>
              <a:buAutoNum type="arabicPeriod"/>
            </a:pPr>
            <a:r>
              <a:rPr lang="en-US" dirty="0" smtClean="0"/>
              <a:t>Introduction to R</a:t>
            </a:r>
          </a:p>
          <a:p>
            <a:pPr marL="514350" indent="-514350">
              <a:buFont typeface="+mj-lt"/>
              <a:buAutoNum type="arabicPeriod"/>
            </a:pPr>
            <a:r>
              <a:rPr lang="en-US" dirty="0" smtClean="0"/>
              <a:t>References</a:t>
            </a:r>
            <a:endParaRPr lang="en-US" dirty="0"/>
          </a:p>
        </p:txBody>
      </p:sp>
    </p:spTree>
    <p:extLst>
      <p:ext uri="{BB962C8B-B14F-4D97-AF65-F5344CB8AC3E}">
        <p14:creationId xmlns:p14="http://schemas.microsoft.com/office/powerpoint/2010/main" val="997862276"/>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6" name="Rectangle 2"/>
          <p:cNvSpPr>
            <a:spLocks noGrp="1" noChangeArrowheads="1"/>
          </p:cNvSpPr>
          <p:nvPr>
            <p:ph type="title"/>
          </p:nvPr>
        </p:nvSpPr>
        <p:spPr>
          <a:xfrm>
            <a:off x="762000" y="228600"/>
            <a:ext cx="7696200" cy="838200"/>
          </a:xfrm>
        </p:spPr>
        <p:txBody>
          <a:bodyPr/>
          <a:lstStyle/>
          <a:p>
            <a:pPr eaLnBrk="1" hangingPunct="1"/>
            <a:r>
              <a:rPr lang="en-US" sz="2800" b="1">
                <a:latin typeface="Times New Roman" charset="0"/>
                <a:cs typeface="Times New Roman" charset="0"/>
              </a:rPr>
              <a:t>Simple plots</a:t>
            </a:r>
            <a:endParaRPr lang="en-GB" sz="2800" b="1">
              <a:latin typeface="Times New Roman" charset="0"/>
              <a:cs typeface="Times New Roman" charset="0"/>
            </a:endParaRPr>
          </a:p>
        </p:txBody>
      </p:sp>
      <p:sp>
        <p:nvSpPr>
          <p:cNvPr id="33795" name="Rectangle 3"/>
          <p:cNvSpPr>
            <a:spLocks noGrp="1" noChangeArrowheads="1"/>
          </p:cNvSpPr>
          <p:nvPr>
            <p:ph type="body" idx="1"/>
          </p:nvPr>
        </p:nvSpPr>
        <p:spPr>
          <a:xfrm>
            <a:off x="228600" y="1295400"/>
            <a:ext cx="8915400" cy="5334000"/>
          </a:xfrm>
        </p:spPr>
        <p:txBody>
          <a:bodyPr/>
          <a:lstStyle/>
          <a:p>
            <a:pPr eaLnBrk="1" hangingPunct="1">
              <a:buFontTx/>
              <a:buNone/>
            </a:pPr>
            <a:r>
              <a:rPr lang="en-US" sz="2000">
                <a:latin typeface="Times New Roman" charset="0"/>
                <a:cs typeface="Times New Roman" charset="0"/>
              </a:rPr>
              <a:t>There are several useful plot functions. We will learn some of them during the course. Here are the simplest ones:</a:t>
            </a:r>
          </a:p>
          <a:p>
            <a:pPr eaLnBrk="1" hangingPunct="1">
              <a:buFontTx/>
              <a:buNone/>
            </a:pPr>
            <a:r>
              <a:rPr lang="en-US" sz="2000" i="1">
                <a:latin typeface="Times New Roman" charset="0"/>
                <a:cs typeface="Times New Roman" charset="0"/>
              </a:rPr>
              <a:t>plot(randu[,2])</a:t>
            </a:r>
            <a:endParaRPr lang="en-US" sz="2000">
              <a:latin typeface="Times New Roman" charset="0"/>
              <a:cs typeface="Times New Roman" charset="0"/>
            </a:endParaRPr>
          </a:p>
          <a:p>
            <a:pPr eaLnBrk="1" hangingPunct="1">
              <a:buFontTx/>
              <a:buNone/>
            </a:pPr>
            <a:r>
              <a:rPr lang="en-US" sz="2000">
                <a:latin typeface="Times New Roman" charset="0"/>
                <a:cs typeface="Times New Roman" charset="0"/>
              </a:rPr>
              <a:t>Plots values vs indices. The x axis is index of the data points and the y axis is its value</a:t>
            </a:r>
          </a:p>
        </p:txBody>
      </p:sp>
      <p:graphicFrame>
        <p:nvGraphicFramePr>
          <p:cNvPr id="40962" name="Object 2"/>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12325" name="Equation" r:id="rId4" imgW="114548" imgH="216016" progId="Equation.3">
                  <p:embed/>
                </p:oleObj>
              </mc:Choice>
              <mc:Fallback>
                <p:oleObj name="Equation" r:id="rId4" imgW="114548" imgH="216016"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40963" name="Object 3"/>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12326" name="Equation" r:id="rId6" imgW="114548" imgH="216016" progId="Equation.3">
                  <p:embed/>
                </p:oleObj>
              </mc:Choice>
              <mc:Fallback>
                <p:oleObj name="Equation" r:id="rId6" imgW="114548" imgH="216016"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40964" name="Object 4"/>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12327" name="Equation" r:id="rId7" imgW="114548" imgH="216016" progId="Equation.3">
                  <p:embed/>
                </p:oleObj>
              </mc:Choice>
              <mc:Fallback>
                <p:oleObj name="Equation" r:id="rId7" imgW="114548" imgH="216016"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40965" name="Object 5"/>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12328" name="Equation" r:id="rId8" imgW="114548" imgH="216016" progId="Equation.3">
                  <p:embed/>
                </p:oleObj>
              </mc:Choice>
              <mc:Fallback>
                <p:oleObj name="Equation" r:id="rId8" imgW="114548" imgH="216016"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pic>
        <p:nvPicPr>
          <p:cNvPr id="40968" name="Picture 8" descr="p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276600" y="2971800"/>
            <a:ext cx="3371850" cy="336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04937690"/>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4" name="Rectangle 2"/>
          <p:cNvSpPr>
            <a:spLocks noGrp="1" noChangeArrowheads="1"/>
          </p:cNvSpPr>
          <p:nvPr>
            <p:ph type="title"/>
          </p:nvPr>
        </p:nvSpPr>
        <p:spPr>
          <a:xfrm>
            <a:off x="762000" y="228600"/>
            <a:ext cx="7696200" cy="515125"/>
          </a:xfrm>
        </p:spPr>
        <p:txBody>
          <a:bodyPr>
            <a:normAutofit fontScale="90000"/>
          </a:bodyPr>
          <a:lstStyle/>
          <a:p>
            <a:pPr eaLnBrk="1" hangingPunct="1"/>
            <a:r>
              <a:rPr lang="en-US" sz="2800" b="1" dirty="0">
                <a:latin typeface="Times New Roman" charset="0"/>
                <a:cs typeface="Times New Roman" charset="0"/>
              </a:rPr>
              <a:t>Simple plots: boxplot</a:t>
            </a:r>
            <a:endParaRPr lang="en-GB" sz="2800" b="1" dirty="0">
              <a:latin typeface="Times New Roman" charset="0"/>
              <a:cs typeface="Times New Roman" charset="0"/>
            </a:endParaRPr>
          </a:p>
        </p:txBody>
      </p:sp>
      <p:sp>
        <p:nvSpPr>
          <p:cNvPr id="34819" name="Rectangle 3"/>
          <p:cNvSpPr>
            <a:spLocks noGrp="1" noChangeArrowheads="1"/>
          </p:cNvSpPr>
          <p:nvPr>
            <p:ph type="body" idx="1"/>
          </p:nvPr>
        </p:nvSpPr>
        <p:spPr>
          <a:xfrm>
            <a:off x="228600" y="743725"/>
            <a:ext cx="8915400" cy="5885675"/>
          </a:xfrm>
        </p:spPr>
        <p:txBody>
          <a:bodyPr/>
          <a:lstStyle/>
          <a:p>
            <a:pPr eaLnBrk="1" hangingPunct="1">
              <a:buFontTx/>
              <a:buNone/>
            </a:pPr>
            <a:r>
              <a:rPr lang="en-US" sz="2000" dirty="0">
                <a:latin typeface="Times New Roman" charset="0"/>
                <a:cs typeface="Times New Roman" charset="0"/>
              </a:rPr>
              <a:t>Another useful plot is boxplot</a:t>
            </a:r>
            <a:r>
              <a:rPr lang="en-US" sz="2000" dirty="0" smtClean="0">
                <a:latin typeface="Times New Roman" charset="0"/>
                <a:cs typeface="Times New Roman" charset="0"/>
              </a:rPr>
              <a:t>.</a:t>
            </a:r>
          </a:p>
          <a:p>
            <a:pPr eaLnBrk="1" hangingPunct="1">
              <a:buFontTx/>
              <a:buNone/>
            </a:pPr>
            <a:r>
              <a:rPr lang="en-US" sz="2000" i="1" dirty="0">
                <a:latin typeface="Times New Roman" charset="0"/>
                <a:cs typeface="Times New Roman" charset="0"/>
              </a:rPr>
              <a:t>r</a:t>
            </a:r>
            <a:r>
              <a:rPr lang="en-US" sz="2000" i="1" dirty="0" smtClean="0">
                <a:latin typeface="Times New Roman" charset="0"/>
                <a:cs typeface="Times New Roman" charset="0"/>
              </a:rPr>
              <a:t>equire(MASS)</a:t>
            </a:r>
            <a:endParaRPr lang="en-US" sz="2000" i="1" dirty="0">
              <a:latin typeface="Times New Roman" charset="0"/>
              <a:cs typeface="Times New Roman" charset="0"/>
            </a:endParaRPr>
          </a:p>
          <a:p>
            <a:pPr eaLnBrk="1" hangingPunct="1">
              <a:buFontTx/>
              <a:buNone/>
            </a:pPr>
            <a:r>
              <a:rPr lang="en-US" sz="2000" i="1" dirty="0">
                <a:latin typeface="Times New Roman" charset="0"/>
                <a:cs typeface="Times New Roman" charset="0"/>
              </a:rPr>
              <a:t>b</a:t>
            </a:r>
            <a:r>
              <a:rPr lang="en-US" sz="2000" i="1" dirty="0" smtClean="0">
                <a:latin typeface="Times New Roman" charset="0"/>
                <a:cs typeface="Times New Roman" charset="0"/>
              </a:rPr>
              <a:t>oxplot(shoes)</a:t>
            </a:r>
            <a:endParaRPr lang="en-US" sz="2000" i="1" dirty="0">
              <a:latin typeface="Times New Roman" charset="0"/>
              <a:cs typeface="Times New Roman" charset="0"/>
            </a:endParaRPr>
          </a:p>
          <a:p>
            <a:pPr eaLnBrk="1" hangingPunct="1">
              <a:buFontTx/>
              <a:buNone/>
            </a:pPr>
            <a:r>
              <a:rPr lang="en-US" sz="2000" dirty="0">
                <a:latin typeface="Times New Roman" charset="0"/>
                <a:cs typeface="Times New Roman" charset="0"/>
              </a:rPr>
              <a:t>It produces a boxplot. It is a useful plot that may show extreme outliers and overall </a:t>
            </a:r>
            <a:r>
              <a:rPr lang="en-US" sz="2000" dirty="0" err="1">
                <a:latin typeface="Times New Roman" charset="0"/>
                <a:cs typeface="Times New Roman" charset="0"/>
              </a:rPr>
              <a:t>behaviour</a:t>
            </a:r>
            <a:r>
              <a:rPr lang="en-US" sz="2000" dirty="0">
                <a:latin typeface="Times New Roman" charset="0"/>
                <a:cs typeface="Times New Roman" charset="0"/>
              </a:rPr>
              <a:t> of the data under consideration. It plots median, 1</a:t>
            </a:r>
            <a:r>
              <a:rPr lang="en-US" sz="2000" baseline="30000" dirty="0">
                <a:latin typeface="Times New Roman" charset="0"/>
                <a:cs typeface="Times New Roman" charset="0"/>
              </a:rPr>
              <a:t>st</a:t>
            </a:r>
            <a:r>
              <a:rPr lang="en-US" sz="2000" dirty="0">
                <a:latin typeface="Times New Roman" charset="0"/>
                <a:cs typeface="Times New Roman" charset="0"/>
              </a:rPr>
              <a:t>, 3</a:t>
            </a:r>
            <a:r>
              <a:rPr lang="en-US" sz="2000" baseline="30000" dirty="0">
                <a:latin typeface="Times New Roman" charset="0"/>
                <a:cs typeface="Times New Roman" charset="0"/>
              </a:rPr>
              <a:t>rd</a:t>
            </a:r>
            <a:r>
              <a:rPr lang="en-US" sz="2000" dirty="0">
                <a:latin typeface="Times New Roman" charset="0"/>
                <a:cs typeface="Times New Roman" charset="0"/>
              </a:rPr>
              <a:t> </a:t>
            </a:r>
            <a:r>
              <a:rPr lang="en-US" sz="2000" dirty="0" err="1">
                <a:latin typeface="Times New Roman" charset="0"/>
                <a:cs typeface="Times New Roman" charset="0"/>
              </a:rPr>
              <a:t>quantiles</a:t>
            </a:r>
            <a:r>
              <a:rPr lang="en-US" sz="2000" dirty="0">
                <a:latin typeface="Times New Roman" charset="0"/>
                <a:cs typeface="Times New Roman" charset="0"/>
              </a:rPr>
              <a:t>, minimum and maximum values. In some sense it a graphical representation of command </a:t>
            </a:r>
            <a:r>
              <a:rPr lang="en-US" sz="2000" i="1" dirty="0" smtClean="0">
                <a:latin typeface="Times New Roman" charset="0"/>
                <a:cs typeface="Times New Roman" charset="0"/>
              </a:rPr>
              <a:t>summary. </a:t>
            </a:r>
            <a:r>
              <a:rPr lang="en-US" sz="2000" dirty="0" smtClean="0">
                <a:latin typeface="Times New Roman" charset="0"/>
                <a:cs typeface="Times New Roman" charset="0"/>
              </a:rPr>
              <a:t>It also plots several boxplots alongside if the argument is the list of vectors.</a:t>
            </a:r>
            <a:endParaRPr lang="en-US" sz="2000" i="1" dirty="0">
              <a:latin typeface="Times New Roman" charset="0"/>
              <a:cs typeface="Times New Roman" charset="0"/>
            </a:endParaRPr>
          </a:p>
          <a:p>
            <a:pPr eaLnBrk="1" hangingPunct="1">
              <a:buFontTx/>
              <a:buNone/>
            </a:pPr>
            <a:endParaRPr lang="en-US" sz="2000" i="1" dirty="0">
              <a:latin typeface="Times New Roman" charset="0"/>
              <a:cs typeface="Times New Roman" charset="0"/>
            </a:endParaRPr>
          </a:p>
        </p:txBody>
      </p:sp>
      <p:graphicFrame>
        <p:nvGraphicFramePr>
          <p:cNvPr id="43010" name="Object 2"/>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14377" name="Equation" r:id="rId4" imgW="114548" imgH="216016" progId="Equation.3">
                  <p:embed/>
                </p:oleObj>
              </mc:Choice>
              <mc:Fallback>
                <p:oleObj name="Equation" r:id="rId4" imgW="114548" imgH="216016"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43011" name="Object 3"/>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14378" name="Equation" r:id="rId6" imgW="114548" imgH="216016" progId="Equation.3">
                  <p:embed/>
                </p:oleObj>
              </mc:Choice>
              <mc:Fallback>
                <p:oleObj name="Equation" r:id="rId6" imgW="114548" imgH="216016"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43012" name="Object 4"/>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14379" name="Equation" r:id="rId7" imgW="114548" imgH="216016" progId="Equation.3">
                  <p:embed/>
                </p:oleObj>
              </mc:Choice>
              <mc:Fallback>
                <p:oleObj name="Equation" r:id="rId7" imgW="114548" imgH="216016"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43013" name="Object 5"/>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14380" name="Equation" r:id="rId8" imgW="114548" imgH="216016" progId="Equation.3">
                  <p:embed/>
                </p:oleObj>
              </mc:Choice>
              <mc:Fallback>
                <p:oleObj name="Equation" r:id="rId8" imgW="114548" imgH="216016"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pic>
        <p:nvPicPr>
          <p:cNvPr id="2" name="Picture 1"/>
          <p:cNvPicPr>
            <a:picLocks noChangeAspect="1"/>
          </p:cNvPicPr>
          <p:nvPr/>
        </p:nvPicPr>
        <p:blipFill>
          <a:blip r:embed="rId9"/>
          <a:stretch>
            <a:fillRect/>
          </a:stretch>
        </p:blipFill>
        <p:spPr>
          <a:xfrm>
            <a:off x="2557735" y="3024339"/>
            <a:ext cx="4142830" cy="4142830"/>
          </a:xfrm>
          <a:prstGeom prst="rect">
            <a:avLst/>
          </a:prstGeom>
        </p:spPr>
      </p:pic>
    </p:spTree>
    <p:extLst>
      <p:ext uri="{BB962C8B-B14F-4D97-AF65-F5344CB8AC3E}">
        <p14:creationId xmlns:p14="http://schemas.microsoft.com/office/powerpoint/2010/main" val="799070502"/>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62" name="Rectangle 2"/>
          <p:cNvSpPr>
            <a:spLocks noGrp="1" noChangeArrowheads="1"/>
          </p:cNvSpPr>
          <p:nvPr>
            <p:ph type="title"/>
          </p:nvPr>
        </p:nvSpPr>
        <p:spPr>
          <a:xfrm>
            <a:off x="762000" y="228600"/>
            <a:ext cx="7696200" cy="838200"/>
          </a:xfrm>
        </p:spPr>
        <p:txBody>
          <a:bodyPr/>
          <a:lstStyle/>
          <a:p>
            <a:pPr eaLnBrk="1" hangingPunct="1"/>
            <a:r>
              <a:rPr lang="en-US" sz="2800" b="1">
                <a:latin typeface="Times New Roman" charset="0"/>
                <a:cs typeface="Times New Roman" charset="0"/>
              </a:rPr>
              <a:t>Simple plots: histogram</a:t>
            </a:r>
            <a:endParaRPr lang="en-GB" sz="2800" b="1">
              <a:latin typeface="Times New Roman" charset="0"/>
              <a:cs typeface="Times New Roman" charset="0"/>
            </a:endParaRPr>
          </a:p>
        </p:txBody>
      </p:sp>
      <p:sp>
        <p:nvSpPr>
          <p:cNvPr id="45063" name="Rectangle 3"/>
          <p:cNvSpPr>
            <a:spLocks noGrp="1" noChangeArrowheads="1"/>
          </p:cNvSpPr>
          <p:nvPr>
            <p:ph type="body" idx="1"/>
          </p:nvPr>
        </p:nvSpPr>
        <p:spPr>
          <a:xfrm>
            <a:off x="228600" y="1143000"/>
            <a:ext cx="8915400" cy="5334000"/>
          </a:xfrm>
        </p:spPr>
        <p:txBody>
          <a:bodyPr/>
          <a:lstStyle/>
          <a:p>
            <a:pPr eaLnBrk="1" hangingPunct="1">
              <a:buFontTx/>
              <a:buNone/>
            </a:pPr>
            <a:r>
              <a:rPr lang="en-US" sz="2000">
                <a:latin typeface="Times New Roman" charset="0"/>
                <a:cs typeface="Times New Roman" charset="0"/>
              </a:rPr>
              <a:t>Description: Histogram is a tabulated frequencies and usually displayed as bars. The range of datapoints is divided into bins and the number of datapoints falling into each bin is calculated. If bin size is equal then midpoints of bins vs the number of points in this bins is plotted (If the empirical density of a probability distribution is desired then the number of points in each bin is divided by the total number).</a:t>
            </a:r>
          </a:p>
          <a:p>
            <a:pPr eaLnBrk="1" hangingPunct="1">
              <a:buFontTx/>
              <a:buNone/>
            </a:pPr>
            <a:endParaRPr lang="en-US" sz="2000">
              <a:latin typeface="Times New Roman" charset="0"/>
              <a:cs typeface="Times New Roman" charset="0"/>
            </a:endParaRPr>
          </a:p>
          <a:p>
            <a:pPr eaLnBrk="1" hangingPunct="1">
              <a:buFontTx/>
              <a:buNone/>
            </a:pPr>
            <a:r>
              <a:rPr lang="en-US" sz="2000">
                <a:latin typeface="Times New Roman" charset="0"/>
                <a:cs typeface="Times New Roman" charset="0"/>
              </a:rPr>
              <a:t>There are various ways of calculating the number of bins. Two most popular ones are: Sturges where  bin size is equal to </a:t>
            </a:r>
            <a:r>
              <a:rPr lang="en-US" sz="2000" i="1">
                <a:latin typeface="Times New Roman" charset="0"/>
                <a:cs typeface="Times New Roman" charset="0"/>
              </a:rPr>
              <a:t>range(sample)/(1+log</a:t>
            </a:r>
            <a:r>
              <a:rPr lang="en-US" sz="2000" i="1" baseline="-25000">
                <a:latin typeface="Times New Roman" charset="0"/>
                <a:cs typeface="Times New Roman" charset="0"/>
              </a:rPr>
              <a:t>2</a:t>
            </a:r>
            <a:r>
              <a:rPr lang="en-US" sz="2000" i="1">
                <a:latin typeface="Times New Roman" charset="0"/>
                <a:cs typeface="Times New Roman" charset="0"/>
              </a:rPr>
              <a:t>n)</a:t>
            </a:r>
            <a:r>
              <a:rPr lang="en-US" sz="2000">
                <a:latin typeface="Times New Roman" charset="0"/>
                <a:cs typeface="Times New Roman" charset="0"/>
              </a:rPr>
              <a:t>, where range is the difference between maximum and minimum and 2) Scott’s method where bin size is 3.5</a:t>
            </a:r>
            <a:r>
              <a:rPr lang="el-GR" sz="2000">
                <a:latin typeface="Times New Roman" charset="0"/>
                <a:cs typeface="Times New Roman" charset="0"/>
              </a:rPr>
              <a:t>σ</a:t>
            </a:r>
            <a:r>
              <a:rPr lang="en-GB" sz="2000">
                <a:latin typeface="Times New Roman" charset="0"/>
                <a:cs typeface="Times New Roman" charset="0"/>
              </a:rPr>
              <a:t>/n</a:t>
            </a:r>
            <a:r>
              <a:rPr lang="en-GB" sz="2000" baseline="30000">
                <a:latin typeface="Times New Roman" charset="0"/>
                <a:cs typeface="Times New Roman" charset="0"/>
              </a:rPr>
              <a:t>1/3</a:t>
            </a:r>
            <a:r>
              <a:rPr lang="en-GB" sz="2000">
                <a:latin typeface="Times New Roman" charset="0"/>
                <a:cs typeface="Times New Roman" charset="0"/>
              </a:rPr>
              <a:t>, where </a:t>
            </a:r>
            <a:r>
              <a:rPr lang="el-GR" sz="2000">
                <a:latin typeface="Times New Roman" charset="0"/>
                <a:cs typeface="Times New Roman" charset="0"/>
              </a:rPr>
              <a:t>σ </a:t>
            </a:r>
            <a:r>
              <a:rPr lang="en-GB" sz="2000">
                <a:latin typeface="Times New Roman" charset="0"/>
                <a:cs typeface="Times New Roman" charset="0"/>
              </a:rPr>
              <a:t>is the sample standard deviation. Often Scott</a:t>
            </a:r>
            <a:r>
              <a:rPr lang="ja-JP" altLang="en-GB" sz="2000">
                <a:latin typeface="Times New Roman" charset="0"/>
                <a:cs typeface="Times New Roman" charset="0"/>
              </a:rPr>
              <a:t>’</a:t>
            </a:r>
            <a:r>
              <a:rPr lang="en-GB" sz="2000">
                <a:latin typeface="Times New Roman" charset="0"/>
                <a:cs typeface="Times New Roman" charset="0"/>
              </a:rPr>
              <a:t>s method gives visually better histograms. By default R</a:t>
            </a:r>
            <a:r>
              <a:rPr lang="ja-JP" altLang="en-GB" sz="2000">
                <a:latin typeface="Times New Roman" charset="0"/>
                <a:cs typeface="Times New Roman" charset="0"/>
              </a:rPr>
              <a:t>’</a:t>
            </a:r>
            <a:r>
              <a:rPr lang="en-GB" sz="2000">
                <a:latin typeface="Times New Roman" charset="0"/>
                <a:cs typeface="Times New Roman" charset="0"/>
              </a:rPr>
              <a:t>s </a:t>
            </a:r>
            <a:r>
              <a:rPr lang="en-GB" sz="2000" i="1">
                <a:latin typeface="Times New Roman" charset="0"/>
                <a:cs typeface="Times New Roman" charset="0"/>
              </a:rPr>
              <a:t>hist </a:t>
            </a:r>
            <a:r>
              <a:rPr lang="en-GB" sz="2000">
                <a:latin typeface="Times New Roman" charset="0"/>
                <a:cs typeface="Times New Roman" charset="0"/>
              </a:rPr>
              <a:t>command uses Sturges method</a:t>
            </a:r>
          </a:p>
          <a:p>
            <a:pPr eaLnBrk="1" hangingPunct="1">
              <a:buFontTx/>
              <a:buNone/>
            </a:pPr>
            <a:r>
              <a:rPr lang="en-GB" sz="2000">
                <a:latin typeface="Times New Roman" charset="0"/>
                <a:cs typeface="Times New Roman" charset="0"/>
              </a:rPr>
              <a:t>Histogram is a useful tool to visually inspect location, skewness, presence of outliers, multiple modes.</a:t>
            </a:r>
            <a:endParaRPr lang="en-US" sz="2000">
              <a:latin typeface="Times New Roman" charset="0"/>
              <a:cs typeface="Times New Roman" charset="0"/>
            </a:endParaRPr>
          </a:p>
          <a:p>
            <a:pPr eaLnBrk="1" hangingPunct="1">
              <a:buFontTx/>
              <a:buNone/>
            </a:pPr>
            <a:endParaRPr lang="en-US" sz="2000">
              <a:latin typeface="Times New Roman" charset="0"/>
              <a:cs typeface="Times New Roman" charset="0"/>
            </a:endParaRPr>
          </a:p>
        </p:txBody>
      </p:sp>
      <p:graphicFrame>
        <p:nvGraphicFramePr>
          <p:cNvPr id="45058" name="Object 2"/>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16421" name="Equation" r:id="rId4" imgW="114548" imgH="216016" progId="Equation.3">
                  <p:embed/>
                </p:oleObj>
              </mc:Choice>
              <mc:Fallback>
                <p:oleObj name="Equation" r:id="rId4" imgW="114548" imgH="216016"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45059" name="Object 3"/>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16422" name="Equation" r:id="rId6" imgW="114548" imgH="216016" progId="Equation.3">
                  <p:embed/>
                </p:oleObj>
              </mc:Choice>
              <mc:Fallback>
                <p:oleObj name="Equation" r:id="rId6" imgW="114548" imgH="216016"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45060" name="Object 4"/>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16423" name="Equation" r:id="rId7" imgW="114548" imgH="216016" progId="Equation.3">
                  <p:embed/>
                </p:oleObj>
              </mc:Choice>
              <mc:Fallback>
                <p:oleObj name="Equation" r:id="rId7" imgW="114548" imgH="216016"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45061" name="Object 5"/>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16424" name="Equation" r:id="rId8" imgW="114548" imgH="216016" progId="Equation.3">
                  <p:embed/>
                </p:oleObj>
              </mc:Choice>
              <mc:Fallback>
                <p:oleObj name="Equation" r:id="rId8" imgW="114548" imgH="216016"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Tree>
    <p:extLst>
      <p:ext uri="{BB962C8B-B14F-4D97-AF65-F5344CB8AC3E}">
        <p14:creationId xmlns:p14="http://schemas.microsoft.com/office/powerpoint/2010/main" val="3680582330"/>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8" name="Rectangle 2"/>
          <p:cNvSpPr>
            <a:spLocks noGrp="1" noChangeArrowheads="1"/>
          </p:cNvSpPr>
          <p:nvPr>
            <p:ph type="title"/>
          </p:nvPr>
        </p:nvSpPr>
        <p:spPr>
          <a:xfrm>
            <a:off x="762000" y="228600"/>
            <a:ext cx="7696200" cy="838200"/>
          </a:xfrm>
        </p:spPr>
        <p:txBody>
          <a:bodyPr/>
          <a:lstStyle/>
          <a:p>
            <a:pPr eaLnBrk="1" hangingPunct="1"/>
            <a:r>
              <a:rPr lang="en-US" sz="2800" b="1">
                <a:latin typeface="Times New Roman" charset="0"/>
                <a:cs typeface="Times New Roman" charset="0"/>
              </a:rPr>
              <a:t>Simple plots: histogram</a:t>
            </a:r>
            <a:endParaRPr lang="en-GB" sz="2800" b="1">
              <a:latin typeface="Times New Roman" charset="0"/>
              <a:cs typeface="Times New Roman" charset="0"/>
            </a:endParaRPr>
          </a:p>
        </p:txBody>
      </p:sp>
      <p:sp>
        <p:nvSpPr>
          <p:cNvPr id="35843" name="Rectangle 3"/>
          <p:cNvSpPr>
            <a:spLocks noGrp="1" noChangeArrowheads="1"/>
          </p:cNvSpPr>
          <p:nvPr>
            <p:ph type="body" idx="1"/>
          </p:nvPr>
        </p:nvSpPr>
        <p:spPr>
          <a:xfrm>
            <a:off x="228600" y="1143000"/>
            <a:ext cx="8915400" cy="5334000"/>
          </a:xfrm>
        </p:spPr>
        <p:txBody>
          <a:bodyPr/>
          <a:lstStyle/>
          <a:p>
            <a:pPr eaLnBrk="1" hangingPunct="1">
              <a:buFontTx/>
              <a:buNone/>
            </a:pPr>
            <a:r>
              <a:rPr lang="en-US" sz="2000" dirty="0" smtClean="0">
                <a:latin typeface="Times New Roman" charset="0"/>
                <a:cs typeface="Times New Roman" charset="0"/>
              </a:rPr>
              <a:t>You can plot histogram and density as a smooth approximation to the histogram:</a:t>
            </a:r>
          </a:p>
          <a:p>
            <a:pPr eaLnBrk="1" hangingPunct="1">
              <a:buFontTx/>
              <a:buNone/>
            </a:pPr>
            <a:endParaRPr lang="en-US" sz="2000" dirty="0">
              <a:latin typeface="Times New Roman" charset="0"/>
              <a:cs typeface="Times New Roman" charset="0"/>
            </a:endParaRPr>
          </a:p>
          <a:p>
            <a:pPr eaLnBrk="1" hangingPunct="1">
              <a:buFontTx/>
              <a:buNone/>
            </a:pPr>
            <a:r>
              <a:rPr lang="en-US" sz="2000" i="1" dirty="0" err="1">
                <a:latin typeface="Times New Roman" charset="0"/>
                <a:cs typeface="Times New Roman" charset="0"/>
              </a:rPr>
              <a:t>rr</a:t>
            </a:r>
            <a:r>
              <a:rPr lang="en-US" sz="2000" i="1" dirty="0">
                <a:latin typeface="Times New Roman" charset="0"/>
                <a:cs typeface="Times New Roman" charset="0"/>
              </a:rPr>
              <a:t> = </a:t>
            </a:r>
            <a:r>
              <a:rPr lang="en-US" sz="2000" i="1" dirty="0" err="1">
                <a:latin typeface="Times New Roman" charset="0"/>
                <a:cs typeface="Times New Roman" charset="0"/>
              </a:rPr>
              <a:t>rnorm</a:t>
            </a:r>
            <a:r>
              <a:rPr lang="en-US" sz="2000" i="1" dirty="0">
                <a:latin typeface="Times New Roman" charset="0"/>
                <a:cs typeface="Times New Roman" charset="0"/>
              </a:rPr>
              <a:t>(10000)</a:t>
            </a:r>
          </a:p>
          <a:p>
            <a:pPr eaLnBrk="1" hangingPunct="1">
              <a:buFontTx/>
              <a:buNone/>
            </a:pPr>
            <a:r>
              <a:rPr lang="en-US" sz="2000" i="1" dirty="0" err="1">
                <a:latin typeface="Times New Roman" charset="0"/>
                <a:cs typeface="Times New Roman" charset="0"/>
              </a:rPr>
              <a:t>dr</a:t>
            </a:r>
            <a:r>
              <a:rPr lang="en-US" sz="2000" i="1" dirty="0">
                <a:latin typeface="Times New Roman" charset="0"/>
                <a:cs typeface="Times New Roman" charset="0"/>
              </a:rPr>
              <a:t> = density(</a:t>
            </a:r>
            <a:r>
              <a:rPr lang="en-US" sz="2000" i="1" dirty="0" err="1">
                <a:latin typeface="Times New Roman" charset="0"/>
                <a:cs typeface="Times New Roman" charset="0"/>
              </a:rPr>
              <a:t>rr</a:t>
            </a:r>
            <a:r>
              <a:rPr lang="en-US" sz="2000" i="1" dirty="0">
                <a:latin typeface="Times New Roman" charset="0"/>
                <a:cs typeface="Times New Roman" charset="0"/>
              </a:rPr>
              <a:t>)</a:t>
            </a:r>
          </a:p>
          <a:p>
            <a:pPr eaLnBrk="1" hangingPunct="1">
              <a:buFontTx/>
              <a:buNone/>
            </a:pPr>
            <a:r>
              <a:rPr lang="en-US" sz="2000" i="1" dirty="0" err="1">
                <a:latin typeface="Times New Roman" charset="0"/>
                <a:cs typeface="Times New Roman" charset="0"/>
              </a:rPr>
              <a:t>hist</a:t>
            </a:r>
            <a:r>
              <a:rPr lang="en-US" sz="2000" i="1" dirty="0">
                <a:latin typeface="Times New Roman" charset="0"/>
                <a:cs typeface="Times New Roman" charset="0"/>
              </a:rPr>
              <a:t>(</a:t>
            </a:r>
            <a:r>
              <a:rPr lang="en-US" sz="2000" i="1" dirty="0" err="1">
                <a:latin typeface="Times New Roman" charset="0"/>
                <a:cs typeface="Times New Roman" charset="0"/>
              </a:rPr>
              <a:t>rr,breaks</a:t>
            </a:r>
            <a:r>
              <a:rPr lang="en-US" sz="2000" i="1" dirty="0">
                <a:latin typeface="Times New Roman" charset="0"/>
                <a:cs typeface="Times New Roman" charset="0"/>
              </a:rPr>
              <a:t>=</a:t>
            </a:r>
            <a:r>
              <a:rPr lang="en-US" sz="2000" i="1" dirty="0" smtClean="0">
                <a:latin typeface="Times New Roman" charset="0"/>
                <a:cs typeface="Times New Roman" charset="0"/>
              </a:rPr>
              <a:t>‘</a:t>
            </a:r>
            <a:r>
              <a:rPr lang="en-US" sz="2000" i="1" dirty="0" err="1" smtClean="0">
                <a:latin typeface="Times New Roman" charset="0"/>
                <a:cs typeface="Times New Roman" charset="0"/>
              </a:rPr>
              <a:t>scott</a:t>
            </a:r>
            <a:r>
              <a:rPr lang="en-US" sz="2000" i="1" dirty="0">
                <a:latin typeface="Times New Roman" charset="0"/>
                <a:cs typeface="Times New Roman" charset="0"/>
              </a:rPr>
              <a:t>’,</a:t>
            </a:r>
            <a:r>
              <a:rPr lang="en-US" sz="2000" i="1" dirty="0" err="1">
                <a:latin typeface="Times New Roman" charset="0"/>
                <a:cs typeface="Times New Roman" charset="0"/>
              </a:rPr>
              <a:t>freq</a:t>
            </a:r>
            <a:r>
              <a:rPr lang="en-US" sz="2000" i="1" dirty="0">
                <a:latin typeface="Times New Roman" charset="0"/>
                <a:cs typeface="Times New Roman" charset="0"/>
              </a:rPr>
              <a:t>=</a:t>
            </a:r>
            <a:r>
              <a:rPr lang="en-US" sz="2000" i="1" dirty="0" err="1" smtClean="0">
                <a:latin typeface="Times New Roman" charset="0"/>
                <a:cs typeface="Times New Roman" charset="0"/>
              </a:rPr>
              <a:t>FALSE,col</a:t>
            </a:r>
            <a:r>
              <a:rPr lang="en-US" sz="2000" i="1" dirty="0" smtClean="0">
                <a:latin typeface="Times New Roman" charset="0"/>
                <a:cs typeface="Times New Roman" charset="0"/>
              </a:rPr>
              <a:t>=‘red’)</a:t>
            </a:r>
            <a:endParaRPr lang="en-US" sz="2000" i="1" dirty="0">
              <a:latin typeface="Times New Roman" charset="0"/>
              <a:cs typeface="Times New Roman" charset="0"/>
            </a:endParaRPr>
          </a:p>
          <a:p>
            <a:pPr eaLnBrk="1" hangingPunct="1">
              <a:buFontTx/>
              <a:buNone/>
            </a:pPr>
            <a:r>
              <a:rPr lang="en-US" sz="2000" i="1" dirty="0">
                <a:latin typeface="Times New Roman" charset="0"/>
                <a:cs typeface="Times New Roman" charset="0"/>
              </a:rPr>
              <a:t>lines(</a:t>
            </a:r>
            <a:r>
              <a:rPr lang="en-US" sz="2000" i="1" dirty="0" err="1">
                <a:latin typeface="Times New Roman" charset="0"/>
                <a:cs typeface="Times New Roman" charset="0"/>
              </a:rPr>
              <a:t>dr</a:t>
            </a:r>
            <a:r>
              <a:rPr lang="en-US" sz="2000" i="1" dirty="0">
                <a:latin typeface="Times New Roman" charset="0"/>
                <a:cs typeface="Times New Roman" charset="0"/>
              </a:rPr>
              <a:t>)</a:t>
            </a:r>
          </a:p>
          <a:p>
            <a:pPr eaLnBrk="1" hangingPunct="1">
              <a:buFontTx/>
              <a:buNone/>
            </a:pPr>
            <a:endParaRPr lang="en-US" sz="2000" dirty="0" smtClean="0">
              <a:latin typeface="Times New Roman" charset="0"/>
              <a:cs typeface="Times New Roman" charset="0"/>
            </a:endParaRPr>
          </a:p>
          <a:p>
            <a:pPr eaLnBrk="1" hangingPunct="1">
              <a:buFontTx/>
              <a:buNone/>
            </a:pPr>
            <a:endParaRPr lang="en-US" sz="2000" dirty="0">
              <a:latin typeface="Times New Roman" charset="0"/>
              <a:cs typeface="Times New Roman" charset="0"/>
            </a:endParaRPr>
          </a:p>
          <a:p>
            <a:pPr eaLnBrk="1" hangingPunct="1">
              <a:buFontTx/>
              <a:buNone/>
            </a:pPr>
            <a:endParaRPr lang="en-US" sz="2000" dirty="0" smtClean="0">
              <a:latin typeface="Times New Roman" charset="0"/>
              <a:cs typeface="Times New Roman" charset="0"/>
            </a:endParaRPr>
          </a:p>
          <a:p>
            <a:pPr eaLnBrk="1" hangingPunct="1">
              <a:buFontTx/>
              <a:buNone/>
            </a:pPr>
            <a:endParaRPr lang="en-US" sz="2000" dirty="0">
              <a:latin typeface="Times New Roman" charset="0"/>
              <a:cs typeface="Times New Roman" charset="0"/>
            </a:endParaRPr>
          </a:p>
          <a:p>
            <a:pPr eaLnBrk="1" hangingPunct="1">
              <a:buFontTx/>
              <a:buNone/>
            </a:pPr>
            <a:endParaRPr lang="en-US" sz="2000" dirty="0">
              <a:latin typeface="Times New Roman" charset="0"/>
              <a:cs typeface="Times New Roman" charset="0"/>
            </a:endParaRPr>
          </a:p>
          <a:p>
            <a:pPr eaLnBrk="1" hangingPunct="1">
              <a:buFontTx/>
              <a:buNone/>
            </a:pPr>
            <a:endParaRPr lang="en-US" sz="2000" dirty="0">
              <a:latin typeface="Times New Roman" charset="0"/>
              <a:cs typeface="Times New Roman" charset="0"/>
            </a:endParaRPr>
          </a:p>
          <a:p>
            <a:pPr eaLnBrk="1" hangingPunct="1">
              <a:buFontTx/>
              <a:buNone/>
            </a:pPr>
            <a:r>
              <a:rPr lang="en-US" sz="2000" dirty="0">
                <a:latin typeface="Times New Roman" charset="0"/>
                <a:cs typeface="Times New Roman" charset="0"/>
              </a:rPr>
              <a:t>For details see: Scott DW, </a:t>
            </a:r>
            <a:r>
              <a:rPr lang="en-US" sz="2000" dirty="0" err="1">
                <a:latin typeface="Times New Roman" charset="0"/>
                <a:cs typeface="Times New Roman" charset="0"/>
              </a:rPr>
              <a:t>Multuvariate</a:t>
            </a:r>
            <a:r>
              <a:rPr lang="en-US" sz="2000" dirty="0">
                <a:latin typeface="Times New Roman" charset="0"/>
                <a:cs typeface="Times New Roman" charset="0"/>
              </a:rPr>
              <a:t> Density Estimation</a:t>
            </a:r>
          </a:p>
          <a:p>
            <a:pPr eaLnBrk="1" hangingPunct="1">
              <a:buFontTx/>
              <a:buNone/>
            </a:pPr>
            <a:endParaRPr lang="en-US" sz="2000" dirty="0">
              <a:latin typeface="Times New Roman" charset="0"/>
              <a:cs typeface="Times New Roman" charset="0"/>
            </a:endParaRPr>
          </a:p>
        </p:txBody>
      </p:sp>
      <p:graphicFrame>
        <p:nvGraphicFramePr>
          <p:cNvPr id="49154" name="Object 2"/>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20525" name="Equation" r:id="rId4" imgW="114548" imgH="216016" progId="Equation.3">
                  <p:embed/>
                </p:oleObj>
              </mc:Choice>
              <mc:Fallback>
                <p:oleObj name="Equation" r:id="rId4" imgW="114548" imgH="216016"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49155" name="Object 3"/>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20526" name="Equation" r:id="rId6" imgW="114548" imgH="216016" progId="Equation.3">
                  <p:embed/>
                </p:oleObj>
              </mc:Choice>
              <mc:Fallback>
                <p:oleObj name="Equation" r:id="rId6" imgW="114548" imgH="216016"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49156" name="Object 4"/>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20527" name="Equation" r:id="rId7" imgW="114548" imgH="216016" progId="Equation.3">
                  <p:embed/>
                </p:oleObj>
              </mc:Choice>
              <mc:Fallback>
                <p:oleObj name="Equation" r:id="rId7" imgW="114548" imgH="216016"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49157" name="Object 5"/>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20528" name="Equation" r:id="rId8" imgW="114548" imgH="216016" progId="Equation.3">
                  <p:embed/>
                </p:oleObj>
              </mc:Choice>
              <mc:Fallback>
                <p:oleObj name="Equation" r:id="rId8" imgW="114548" imgH="216016"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pic>
        <p:nvPicPr>
          <p:cNvPr id="3" name="Picture 2"/>
          <p:cNvPicPr>
            <a:picLocks noChangeAspect="1"/>
          </p:cNvPicPr>
          <p:nvPr/>
        </p:nvPicPr>
        <p:blipFill>
          <a:blip r:embed="rId9"/>
          <a:stretch>
            <a:fillRect/>
          </a:stretch>
        </p:blipFill>
        <p:spPr>
          <a:xfrm>
            <a:off x="5437969" y="1914179"/>
            <a:ext cx="3245542" cy="3245542"/>
          </a:xfrm>
          <a:prstGeom prst="rect">
            <a:avLst/>
          </a:prstGeom>
        </p:spPr>
      </p:pic>
    </p:spTree>
    <p:extLst>
      <p:ext uri="{BB962C8B-B14F-4D97-AF65-F5344CB8AC3E}">
        <p14:creationId xmlns:p14="http://schemas.microsoft.com/office/powerpoint/2010/main" val="2409543339"/>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6" name="Rectangle 2"/>
          <p:cNvSpPr>
            <a:spLocks noGrp="1" noChangeArrowheads="1"/>
          </p:cNvSpPr>
          <p:nvPr>
            <p:ph type="title"/>
          </p:nvPr>
        </p:nvSpPr>
        <p:spPr>
          <a:xfrm>
            <a:off x="762000" y="228600"/>
            <a:ext cx="7696200" cy="838200"/>
          </a:xfrm>
        </p:spPr>
        <p:txBody>
          <a:bodyPr/>
          <a:lstStyle/>
          <a:p>
            <a:pPr eaLnBrk="1" hangingPunct="1"/>
            <a:r>
              <a:rPr lang="en-US" sz="2800" b="1">
                <a:latin typeface="Times New Roman" charset="0"/>
                <a:cs typeface="Times New Roman" charset="0"/>
              </a:rPr>
              <a:t>Simple plots: qqplot</a:t>
            </a:r>
            <a:endParaRPr lang="en-GB" sz="2800" b="1">
              <a:latin typeface="Times New Roman" charset="0"/>
              <a:cs typeface="Times New Roman" charset="0"/>
            </a:endParaRPr>
          </a:p>
        </p:txBody>
      </p:sp>
      <p:sp>
        <p:nvSpPr>
          <p:cNvPr id="51207" name="Rectangle 3"/>
          <p:cNvSpPr>
            <a:spLocks noGrp="1" noChangeArrowheads="1"/>
          </p:cNvSpPr>
          <p:nvPr>
            <p:ph type="body" idx="1"/>
          </p:nvPr>
        </p:nvSpPr>
        <p:spPr>
          <a:xfrm>
            <a:off x="228600" y="1143000"/>
            <a:ext cx="8915400" cy="5486400"/>
          </a:xfrm>
        </p:spPr>
        <p:txBody>
          <a:bodyPr/>
          <a:lstStyle/>
          <a:p>
            <a:pPr eaLnBrk="1" hangingPunct="1">
              <a:buFontTx/>
              <a:buNone/>
            </a:pPr>
            <a:r>
              <a:rPr lang="en-US" sz="2000" dirty="0">
                <a:latin typeface="Times New Roman" charset="0"/>
                <a:cs typeface="Times New Roman" charset="0"/>
              </a:rPr>
              <a:t>Description: </a:t>
            </a:r>
            <a:r>
              <a:rPr lang="en-US" sz="2000" dirty="0" err="1">
                <a:latin typeface="Times New Roman" charset="0"/>
                <a:cs typeface="Times New Roman" charset="0"/>
              </a:rPr>
              <a:t>qqplot</a:t>
            </a:r>
            <a:r>
              <a:rPr lang="en-US" sz="2000" dirty="0">
                <a:latin typeface="Times New Roman" charset="0"/>
                <a:cs typeface="Times New Roman" charset="0"/>
              </a:rPr>
              <a:t> is a </a:t>
            </a:r>
            <a:r>
              <a:rPr lang="en-US" sz="2000" dirty="0" err="1">
                <a:latin typeface="Times New Roman" charset="0"/>
                <a:cs typeface="Times New Roman" charset="0"/>
              </a:rPr>
              <a:t>qunatile-quantile</a:t>
            </a:r>
            <a:r>
              <a:rPr lang="en-US" sz="2000" dirty="0">
                <a:latin typeface="Times New Roman" charset="0"/>
                <a:cs typeface="Times New Roman" charset="0"/>
              </a:rPr>
              <a:t> plot. It is used for graphical comparison of the distributions of two random variables. It can be used to compare two samples or one sample against a theoretical distribution. </a:t>
            </a:r>
            <a:r>
              <a:rPr lang="en-US" sz="2000" dirty="0" err="1">
                <a:latin typeface="Times New Roman" charset="0"/>
                <a:cs typeface="Times New Roman" charset="0"/>
              </a:rPr>
              <a:t>Quantile</a:t>
            </a:r>
            <a:r>
              <a:rPr lang="en-US" sz="2000" dirty="0">
                <a:latin typeface="Times New Roman" charset="0"/>
                <a:cs typeface="Times New Roman" charset="0"/>
              </a:rPr>
              <a:t> is a fraction of points below a given number. For example if 0.25 (25%) of all data are below x</a:t>
            </a:r>
            <a:r>
              <a:rPr lang="en-US" sz="2000" baseline="-25000" dirty="0">
                <a:latin typeface="Times New Roman" charset="0"/>
                <a:cs typeface="Times New Roman" charset="0"/>
              </a:rPr>
              <a:t>25</a:t>
            </a:r>
            <a:r>
              <a:rPr lang="en-US" sz="2000" i="1" dirty="0">
                <a:latin typeface="Times New Roman" charset="0"/>
                <a:cs typeface="Times New Roman" charset="0"/>
              </a:rPr>
              <a:t> </a:t>
            </a:r>
            <a:r>
              <a:rPr lang="en-US" sz="2000" dirty="0">
                <a:latin typeface="Times New Roman" charset="0"/>
                <a:cs typeface="Times New Roman" charset="0"/>
              </a:rPr>
              <a:t>then this point is called 0.25 (25%) </a:t>
            </a:r>
            <a:r>
              <a:rPr lang="en-US" sz="2000" dirty="0" err="1">
                <a:latin typeface="Times New Roman" charset="0"/>
                <a:cs typeface="Times New Roman" charset="0"/>
              </a:rPr>
              <a:t>quantlile</a:t>
            </a:r>
            <a:r>
              <a:rPr lang="en-US" sz="2000" dirty="0">
                <a:latin typeface="Times New Roman" charset="0"/>
                <a:cs typeface="Times New Roman" charset="0"/>
              </a:rPr>
              <a:t>. 0.25 </a:t>
            </a:r>
            <a:r>
              <a:rPr lang="en-US" sz="2000" dirty="0" err="1">
                <a:latin typeface="Times New Roman" charset="0"/>
                <a:cs typeface="Times New Roman" charset="0"/>
              </a:rPr>
              <a:t>quantile</a:t>
            </a:r>
            <a:r>
              <a:rPr lang="en-US" sz="2000" dirty="0">
                <a:latin typeface="Times New Roman" charset="0"/>
                <a:cs typeface="Times New Roman" charset="0"/>
              </a:rPr>
              <a:t> is also called first quartile, 0.5 </a:t>
            </a:r>
            <a:r>
              <a:rPr lang="en-US" sz="2000" dirty="0" err="1">
                <a:latin typeface="Times New Roman" charset="0"/>
                <a:cs typeface="Times New Roman" charset="0"/>
              </a:rPr>
              <a:t>quantile</a:t>
            </a:r>
            <a:r>
              <a:rPr lang="en-US" sz="2000" dirty="0">
                <a:latin typeface="Times New Roman" charset="0"/>
                <a:cs typeface="Times New Roman" charset="0"/>
              </a:rPr>
              <a:t> is median.</a:t>
            </a:r>
          </a:p>
          <a:p>
            <a:pPr eaLnBrk="1" hangingPunct="1">
              <a:buFontTx/>
              <a:buNone/>
            </a:pPr>
            <a:endParaRPr lang="en-US" sz="2000" dirty="0">
              <a:latin typeface="Times New Roman" charset="0"/>
              <a:cs typeface="Times New Roman" charset="0"/>
            </a:endParaRPr>
          </a:p>
          <a:p>
            <a:pPr eaLnBrk="1" hangingPunct="1">
              <a:buFontTx/>
              <a:buNone/>
            </a:pPr>
            <a:r>
              <a:rPr lang="en-US" sz="2000" dirty="0">
                <a:latin typeface="Times New Roman" charset="0"/>
                <a:cs typeface="Times New Roman" charset="0"/>
              </a:rPr>
              <a:t>For two given samples, </a:t>
            </a:r>
            <a:r>
              <a:rPr lang="en-US" sz="2000" dirty="0" err="1">
                <a:latin typeface="Times New Roman" charset="0"/>
                <a:cs typeface="Times New Roman" charset="0"/>
              </a:rPr>
              <a:t>quantiles</a:t>
            </a:r>
            <a:r>
              <a:rPr lang="en-US" sz="2000" dirty="0">
                <a:latin typeface="Times New Roman" charset="0"/>
                <a:cs typeface="Times New Roman" charset="0"/>
              </a:rPr>
              <a:t> are calculated and then they are plotted against each other. If the resulting plot is linear it means that one random variable can be derived from another using a linear transformation.</a:t>
            </a:r>
          </a:p>
          <a:p>
            <a:pPr eaLnBrk="1" hangingPunct="1">
              <a:buFontTx/>
              <a:buNone/>
            </a:pPr>
            <a:r>
              <a:rPr lang="en-US" sz="2000" dirty="0" smtClean="0">
                <a:latin typeface="Times New Roman" charset="0"/>
                <a:cs typeface="Times New Roman" charset="0"/>
              </a:rPr>
              <a:t>If you have two cumulative probability distribution (empirical or theoretical) – F and G then QQ plot is plot of x and y related as:</a:t>
            </a:r>
          </a:p>
          <a:p>
            <a:pPr eaLnBrk="1" hangingPunct="1">
              <a:buFontTx/>
              <a:buNone/>
            </a:pPr>
            <a:endParaRPr lang="en-US" sz="2000" dirty="0">
              <a:latin typeface="Times New Roman" charset="0"/>
              <a:cs typeface="Times New Roman" charset="0"/>
            </a:endParaRPr>
          </a:p>
          <a:p>
            <a:pPr eaLnBrk="1" hangingPunct="1">
              <a:buFontTx/>
              <a:buNone/>
            </a:pPr>
            <a:r>
              <a:rPr lang="en-US" sz="2000" dirty="0" smtClean="0">
                <a:latin typeface="Times New Roman" charset="0"/>
                <a:cs typeface="Times New Roman" charset="0"/>
              </a:rPr>
              <a:t>F(y) = G(x)  </a:t>
            </a:r>
            <a:r>
              <a:rPr lang="en-US" sz="2000" dirty="0" smtClean="0">
                <a:latin typeface="Times New Roman" charset="0"/>
                <a:cs typeface="Times New Roman" charset="0"/>
                <a:sym typeface="Wingdings"/>
              </a:rPr>
              <a:t>   y = F</a:t>
            </a:r>
            <a:r>
              <a:rPr lang="en-US" sz="2000" baseline="30000" dirty="0" smtClean="0">
                <a:latin typeface="Times New Roman" charset="0"/>
                <a:cs typeface="Times New Roman" charset="0"/>
                <a:sym typeface="Wingdings"/>
              </a:rPr>
              <a:t>-1</a:t>
            </a:r>
            <a:r>
              <a:rPr lang="en-US" sz="2000" dirty="0" smtClean="0">
                <a:latin typeface="Times New Roman" charset="0"/>
                <a:cs typeface="Times New Roman" charset="0"/>
                <a:sym typeface="Wingdings"/>
              </a:rPr>
              <a:t>(G(x))</a:t>
            </a:r>
            <a:endParaRPr lang="en-US" sz="2000" dirty="0">
              <a:latin typeface="Times New Roman" charset="0"/>
              <a:cs typeface="Times New Roman" charset="0"/>
            </a:endParaRPr>
          </a:p>
          <a:p>
            <a:pPr eaLnBrk="1" hangingPunct="1">
              <a:buFontTx/>
              <a:buNone/>
            </a:pPr>
            <a:endParaRPr lang="en-US" sz="2000" i="1" dirty="0">
              <a:latin typeface="Times New Roman" charset="0"/>
              <a:cs typeface="Times New Roman" charset="0"/>
            </a:endParaRPr>
          </a:p>
        </p:txBody>
      </p:sp>
      <p:graphicFrame>
        <p:nvGraphicFramePr>
          <p:cNvPr id="51202" name="Object 2"/>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22569" name="Equation" r:id="rId4" imgW="114548" imgH="216016" progId="Equation.3">
                  <p:embed/>
                </p:oleObj>
              </mc:Choice>
              <mc:Fallback>
                <p:oleObj name="Equation" r:id="rId4" imgW="114548" imgH="216016"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51203" name="Object 3"/>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22570" name="Equation" r:id="rId6" imgW="114548" imgH="216016" progId="Equation.3">
                  <p:embed/>
                </p:oleObj>
              </mc:Choice>
              <mc:Fallback>
                <p:oleObj name="Equation" r:id="rId6" imgW="114548" imgH="216016"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51204" name="Object 4"/>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22571" name="Equation" r:id="rId7" imgW="114548" imgH="216016" progId="Equation.3">
                  <p:embed/>
                </p:oleObj>
              </mc:Choice>
              <mc:Fallback>
                <p:oleObj name="Equation" r:id="rId7" imgW="114548" imgH="216016"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51205" name="Object 5"/>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22572" name="Equation" r:id="rId8" imgW="114548" imgH="216016" progId="Equation.3">
                  <p:embed/>
                </p:oleObj>
              </mc:Choice>
              <mc:Fallback>
                <p:oleObj name="Equation" r:id="rId8" imgW="114548" imgH="216016"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Tree>
    <p:extLst>
      <p:ext uri="{BB962C8B-B14F-4D97-AF65-F5344CB8AC3E}">
        <p14:creationId xmlns:p14="http://schemas.microsoft.com/office/powerpoint/2010/main" val="2992079600"/>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4" name="Rectangle 2"/>
          <p:cNvSpPr>
            <a:spLocks noGrp="1" noChangeArrowheads="1"/>
          </p:cNvSpPr>
          <p:nvPr>
            <p:ph type="title"/>
          </p:nvPr>
        </p:nvSpPr>
        <p:spPr>
          <a:xfrm>
            <a:off x="762000" y="228600"/>
            <a:ext cx="7696200" cy="838200"/>
          </a:xfrm>
        </p:spPr>
        <p:txBody>
          <a:bodyPr/>
          <a:lstStyle/>
          <a:p>
            <a:pPr eaLnBrk="1" hangingPunct="1"/>
            <a:r>
              <a:rPr lang="en-US" sz="2800" b="1">
                <a:latin typeface="Times New Roman" charset="0"/>
                <a:cs typeface="Times New Roman" charset="0"/>
              </a:rPr>
              <a:t>Simple plots: qqplot</a:t>
            </a:r>
            <a:endParaRPr lang="en-GB" sz="2800" b="1">
              <a:latin typeface="Times New Roman" charset="0"/>
              <a:cs typeface="Times New Roman" charset="0"/>
            </a:endParaRPr>
          </a:p>
        </p:txBody>
      </p:sp>
      <p:sp>
        <p:nvSpPr>
          <p:cNvPr id="36867" name="Rectangle 3"/>
          <p:cNvSpPr>
            <a:spLocks noGrp="1" noChangeArrowheads="1"/>
          </p:cNvSpPr>
          <p:nvPr>
            <p:ph type="body" idx="1"/>
          </p:nvPr>
        </p:nvSpPr>
        <p:spPr>
          <a:xfrm>
            <a:off x="228600" y="1143000"/>
            <a:ext cx="8915400" cy="5486400"/>
          </a:xfrm>
        </p:spPr>
        <p:txBody>
          <a:bodyPr/>
          <a:lstStyle/>
          <a:p>
            <a:pPr eaLnBrk="1" hangingPunct="1">
              <a:buFontTx/>
              <a:buNone/>
            </a:pPr>
            <a:r>
              <a:rPr lang="en-US" sz="2000">
                <a:latin typeface="Times New Roman" charset="0"/>
                <a:cs typeface="Times New Roman" charset="0"/>
              </a:rPr>
              <a:t>Useful way of checking if data obey a particular distribution</a:t>
            </a:r>
          </a:p>
          <a:p>
            <a:pPr eaLnBrk="1" hangingPunct="1">
              <a:buFontTx/>
              <a:buNone/>
            </a:pPr>
            <a:r>
              <a:rPr lang="en-US" sz="2000" i="1">
                <a:latin typeface="Times New Roman" charset="0"/>
                <a:cs typeface="Times New Roman" charset="0"/>
              </a:rPr>
              <a:t>qqnorm(randu[,2])</a:t>
            </a:r>
          </a:p>
          <a:p>
            <a:pPr eaLnBrk="1" hangingPunct="1">
              <a:buFontTx/>
              <a:buNone/>
            </a:pPr>
            <a:r>
              <a:rPr lang="en-US" sz="2000" i="1">
                <a:latin typeface="Times New Roman" charset="0"/>
                <a:cs typeface="Times New Roman" charset="0"/>
              </a:rPr>
              <a:t>qqnorm(rnorm(1000))</a:t>
            </a:r>
          </a:p>
          <a:p>
            <a:pPr eaLnBrk="1" hangingPunct="1">
              <a:buFontTx/>
              <a:buNone/>
            </a:pPr>
            <a:r>
              <a:rPr lang="en-US" sz="2000">
                <a:latin typeface="Times New Roman" charset="0"/>
                <a:cs typeface="Times New Roman" charset="0"/>
              </a:rPr>
              <a:t>is useful to see if the distribution is normal. It must be linear. The first random variable is not from the population with normal distribution, the second one is</a:t>
            </a:r>
          </a:p>
          <a:p>
            <a:pPr eaLnBrk="1" hangingPunct="1">
              <a:buFontTx/>
              <a:buNone/>
            </a:pPr>
            <a:endParaRPr lang="en-US" sz="2000">
              <a:latin typeface="Times New Roman" charset="0"/>
              <a:cs typeface="Times New Roman" charset="0"/>
            </a:endParaRPr>
          </a:p>
          <a:p>
            <a:pPr eaLnBrk="1" hangingPunct="1">
              <a:buFontTx/>
              <a:buNone/>
            </a:pPr>
            <a:endParaRPr lang="en-US" sz="2000" i="1">
              <a:latin typeface="Times New Roman" charset="0"/>
              <a:cs typeface="Times New Roman" charset="0"/>
            </a:endParaRPr>
          </a:p>
        </p:txBody>
      </p:sp>
      <p:graphicFrame>
        <p:nvGraphicFramePr>
          <p:cNvPr id="53250" name="Object 2"/>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24613" name="Equation" r:id="rId4" imgW="114548" imgH="216016" progId="Equation.3">
                  <p:embed/>
                </p:oleObj>
              </mc:Choice>
              <mc:Fallback>
                <p:oleObj name="Equation" r:id="rId4" imgW="114548" imgH="216016"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53251" name="Object 3"/>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24614" name="Equation" r:id="rId6" imgW="114548" imgH="216016" progId="Equation.3">
                  <p:embed/>
                </p:oleObj>
              </mc:Choice>
              <mc:Fallback>
                <p:oleObj name="Equation" r:id="rId6" imgW="114548" imgH="216016"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53252" name="Object 4"/>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24615" name="Equation" r:id="rId7" imgW="114548" imgH="216016" progId="Equation.3">
                  <p:embed/>
                </p:oleObj>
              </mc:Choice>
              <mc:Fallback>
                <p:oleObj name="Equation" r:id="rId7" imgW="114548" imgH="216016"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53253" name="Object 5"/>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24616" name="Equation" r:id="rId8" imgW="114548" imgH="216016" progId="Equation.3">
                  <p:embed/>
                </p:oleObj>
              </mc:Choice>
              <mc:Fallback>
                <p:oleObj name="Equation" r:id="rId8" imgW="114548" imgH="216016"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pic>
        <p:nvPicPr>
          <p:cNvPr id="53256" name="Picture 8" descr="qq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57200" y="3352800"/>
            <a:ext cx="3511550"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57" name="Picture 8"/>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4648200" y="3276600"/>
            <a:ext cx="38862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59124343"/>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302" name="Rectangle 2"/>
          <p:cNvSpPr>
            <a:spLocks noGrp="1" noChangeArrowheads="1"/>
          </p:cNvSpPr>
          <p:nvPr>
            <p:ph type="title"/>
          </p:nvPr>
        </p:nvSpPr>
        <p:spPr>
          <a:xfrm>
            <a:off x="762000" y="228600"/>
            <a:ext cx="7696200" cy="838200"/>
          </a:xfrm>
        </p:spPr>
        <p:txBody>
          <a:bodyPr/>
          <a:lstStyle/>
          <a:p>
            <a:pPr eaLnBrk="1" hangingPunct="1"/>
            <a:r>
              <a:rPr lang="en-US" sz="2800" b="1">
                <a:latin typeface="Times New Roman" charset="0"/>
                <a:cs typeface="Times New Roman" charset="0"/>
              </a:rPr>
              <a:t>Simple qqplot</a:t>
            </a:r>
            <a:endParaRPr lang="en-GB" sz="2800" b="1">
              <a:latin typeface="Times New Roman" charset="0"/>
              <a:cs typeface="Times New Roman" charset="0"/>
            </a:endParaRPr>
          </a:p>
        </p:txBody>
      </p:sp>
      <p:sp>
        <p:nvSpPr>
          <p:cNvPr id="37891" name="Rectangle 3"/>
          <p:cNvSpPr>
            <a:spLocks noGrp="1" noChangeArrowheads="1"/>
          </p:cNvSpPr>
          <p:nvPr>
            <p:ph type="body" idx="1"/>
          </p:nvPr>
        </p:nvSpPr>
        <p:spPr>
          <a:xfrm>
            <a:off x="228600" y="1295400"/>
            <a:ext cx="8915400" cy="5334000"/>
          </a:xfrm>
        </p:spPr>
        <p:txBody>
          <a:bodyPr/>
          <a:lstStyle/>
          <a:p>
            <a:pPr eaLnBrk="1" hangingPunct="1">
              <a:buFontTx/>
              <a:buNone/>
            </a:pPr>
            <a:r>
              <a:rPr lang="en-US" sz="2000">
                <a:latin typeface="Times New Roman" charset="0"/>
                <a:cs typeface="Times New Roman" charset="0"/>
              </a:rPr>
              <a:t>Let us test another one. Uniform distribution</a:t>
            </a:r>
          </a:p>
          <a:p>
            <a:pPr eaLnBrk="1" hangingPunct="1">
              <a:buFontTx/>
              <a:buNone/>
            </a:pPr>
            <a:r>
              <a:rPr lang="en-US" sz="2000" i="1">
                <a:latin typeface="Times New Roman" charset="0"/>
                <a:cs typeface="Times New Roman" charset="0"/>
              </a:rPr>
              <a:t>qqplot(randu[,2],runif(1000))</a:t>
            </a:r>
          </a:p>
          <a:p>
            <a:pPr eaLnBrk="1" hangingPunct="1">
              <a:buFontTx/>
              <a:buNone/>
            </a:pPr>
            <a:r>
              <a:rPr lang="en-US" sz="2000">
                <a:latin typeface="Times New Roman" charset="0"/>
                <a:cs typeface="Times New Roman" charset="0"/>
              </a:rPr>
              <a:t>runif is a random number generator from the uniform distribution. It is a useful command. </a:t>
            </a:r>
          </a:p>
          <a:p>
            <a:pPr eaLnBrk="1" hangingPunct="1">
              <a:buFontTx/>
              <a:buNone/>
            </a:pPr>
            <a:r>
              <a:rPr lang="en-US" sz="2000">
                <a:latin typeface="Times New Roman" charset="0"/>
                <a:cs typeface="Times New Roman" charset="0"/>
              </a:rPr>
              <a:t>The result is (It looks much better):</a:t>
            </a:r>
          </a:p>
          <a:p>
            <a:pPr eaLnBrk="1" hangingPunct="1">
              <a:buFontTx/>
              <a:buNone/>
            </a:pPr>
            <a:endParaRPr lang="en-US" sz="2000" i="1">
              <a:latin typeface="Times New Roman" charset="0"/>
              <a:cs typeface="Times New Roman" charset="0"/>
            </a:endParaRPr>
          </a:p>
        </p:txBody>
      </p:sp>
      <p:graphicFrame>
        <p:nvGraphicFramePr>
          <p:cNvPr id="55298" name="Object 2"/>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26661" name="Equation" r:id="rId4" imgW="114548" imgH="216016" progId="Equation.3">
                  <p:embed/>
                </p:oleObj>
              </mc:Choice>
              <mc:Fallback>
                <p:oleObj name="Equation" r:id="rId4" imgW="114548" imgH="216016"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55299" name="Object 3"/>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26662" name="Equation" r:id="rId6" imgW="114548" imgH="216016" progId="Equation.3">
                  <p:embed/>
                </p:oleObj>
              </mc:Choice>
              <mc:Fallback>
                <p:oleObj name="Equation" r:id="rId6" imgW="114548" imgH="216016"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55300" name="Object 4"/>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26663" name="Equation" r:id="rId7" imgW="114548" imgH="216016" progId="Equation.3">
                  <p:embed/>
                </p:oleObj>
              </mc:Choice>
              <mc:Fallback>
                <p:oleObj name="Equation" r:id="rId7" imgW="114548" imgH="216016"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55301" name="Object 5"/>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26664" name="Equation" r:id="rId8" imgW="114548" imgH="216016" progId="Equation.3">
                  <p:embed/>
                </p:oleObj>
              </mc:Choice>
              <mc:Fallback>
                <p:oleObj name="Equation" r:id="rId8" imgW="114548" imgH="216016"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pic>
        <p:nvPicPr>
          <p:cNvPr id="55304" name="Picture 8" descr="qq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286000" y="3352800"/>
            <a:ext cx="3295650" cy="3290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39223398"/>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pPr eaLnBrk="1" hangingPunct="1"/>
            <a:r>
              <a:rPr lang="en-GB" sz="2800" b="1">
                <a:latin typeface="Times New Roman" charset="0"/>
                <a:cs typeface="Times New Roman" charset="0"/>
              </a:rPr>
              <a:t>Further reading</a:t>
            </a:r>
          </a:p>
        </p:txBody>
      </p:sp>
      <p:sp>
        <p:nvSpPr>
          <p:cNvPr id="57347" name="Rectangle 3"/>
          <p:cNvSpPr>
            <a:spLocks noGrp="1" noChangeArrowheads="1"/>
          </p:cNvSpPr>
          <p:nvPr>
            <p:ph type="body" idx="1"/>
          </p:nvPr>
        </p:nvSpPr>
        <p:spPr/>
        <p:txBody>
          <a:bodyPr/>
          <a:lstStyle/>
          <a:p>
            <a:pPr marL="609600" indent="-609600" eaLnBrk="1" hangingPunct="1">
              <a:buFontTx/>
              <a:buAutoNum type="arabicParenR"/>
            </a:pPr>
            <a:r>
              <a:rPr lang="ja-JP" altLang="en-GB" sz="2000" dirty="0">
                <a:latin typeface="Times New Roman" charset="0"/>
                <a:cs typeface="Times New Roman" charset="0"/>
              </a:rPr>
              <a:t>“</a:t>
            </a:r>
            <a:r>
              <a:rPr lang="en-GB" sz="2000" dirty="0">
                <a:latin typeface="Times New Roman" charset="0"/>
                <a:cs typeface="Times New Roman" charset="0"/>
              </a:rPr>
              <a:t>Introduction to R</a:t>
            </a:r>
            <a:r>
              <a:rPr lang="ja-JP" altLang="en-GB" sz="2000" dirty="0">
                <a:latin typeface="Times New Roman" charset="0"/>
                <a:cs typeface="Times New Roman" charset="0"/>
              </a:rPr>
              <a:t>”</a:t>
            </a:r>
            <a:r>
              <a:rPr lang="en-GB" sz="2000" dirty="0">
                <a:latin typeface="Times New Roman" charset="0"/>
                <a:cs typeface="Times New Roman" charset="0"/>
              </a:rPr>
              <a:t> from package </a:t>
            </a:r>
            <a:r>
              <a:rPr lang="en-GB" sz="2000" dirty="0" smtClean="0">
                <a:latin typeface="Times New Roman" charset="0"/>
                <a:cs typeface="Times New Roman" charset="0"/>
              </a:rPr>
              <a:t>R</a:t>
            </a:r>
          </a:p>
          <a:p>
            <a:pPr marL="609600" indent="-609600" eaLnBrk="1" hangingPunct="1">
              <a:buFontTx/>
              <a:buAutoNum type="arabicParenR"/>
            </a:pPr>
            <a:r>
              <a:rPr lang="en-GB" sz="2000" dirty="0" err="1" smtClean="0">
                <a:latin typeface="Times New Roman" charset="0"/>
                <a:cs typeface="Times New Roman" charset="0"/>
              </a:rPr>
              <a:t>Dalgaard</a:t>
            </a:r>
            <a:r>
              <a:rPr lang="en-GB" sz="2000" dirty="0" smtClean="0">
                <a:latin typeface="Times New Roman" charset="0"/>
                <a:cs typeface="Times New Roman" charset="0"/>
              </a:rPr>
              <a:t>, P “Introductory statistics with R”</a:t>
            </a:r>
            <a:endParaRPr lang="en-GB" sz="2000" dirty="0">
              <a:latin typeface="Times New Roman" charset="0"/>
              <a:cs typeface="Times New Roman" charset="0"/>
            </a:endParaRPr>
          </a:p>
          <a:p>
            <a:pPr marL="609600" indent="-609600" eaLnBrk="1" hangingPunct="1">
              <a:buFontTx/>
              <a:buAutoNum type="arabicParenR"/>
            </a:pPr>
            <a:r>
              <a:rPr lang="en-GB" sz="2000" dirty="0" smtClean="0">
                <a:latin typeface="Times New Roman" charset="0"/>
                <a:cs typeface="Times New Roman" charset="0"/>
              </a:rPr>
              <a:t>Kerns, JC. </a:t>
            </a:r>
            <a:r>
              <a:rPr lang="ja-JP" altLang="en-GB" sz="2000" dirty="0">
                <a:latin typeface="Times New Roman" charset="0"/>
                <a:cs typeface="Times New Roman" charset="0"/>
              </a:rPr>
              <a:t>“</a:t>
            </a:r>
            <a:r>
              <a:rPr lang="en-GB" sz="2000" dirty="0" smtClean="0">
                <a:latin typeface="Times New Roman" charset="0"/>
                <a:cs typeface="Times New Roman" charset="0"/>
              </a:rPr>
              <a:t>Introduction to Probability and Statistics using </a:t>
            </a:r>
            <a:r>
              <a:rPr lang="en-GB" sz="2000" dirty="0">
                <a:latin typeface="Times New Roman" charset="0"/>
                <a:cs typeface="Times New Roman" charset="0"/>
              </a:rPr>
              <a:t>R</a:t>
            </a:r>
            <a:r>
              <a:rPr lang="ja-JP" altLang="en-GB" sz="2000" dirty="0" smtClean="0">
                <a:latin typeface="Times New Roman" charset="0"/>
                <a:cs typeface="Times New Roman" charset="0"/>
              </a:rPr>
              <a:t>”</a:t>
            </a:r>
            <a:endParaRPr lang="en-GB" altLang="ja-JP" sz="2000" dirty="0" smtClean="0">
              <a:latin typeface="Times New Roman" charset="0"/>
              <a:cs typeface="Times New Roman" charset="0"/>
            </a:endParaRPr>
          </a:p>
          <a:p>
            <a:pPr marL="609600" indent="-609600">
              <a:buFontTx/>
              <a:buAutoNum type="arabicParenR"/>
            </a:pPr>
            <a:r>
              <a:rPr lang="en-US" sz="2000" dirty="0" smtClean="0">
                <a:latin typeface="Times New Roman" charset="0"/>
                <a:cs typeface="Times New Roman" charset="0"/>
              </a:rPr>
              <a:t>Scott DW, Multivariate Density Estimation</a:t>
            </a:r>
          </a:p>
          <a:p>
            <a:pPr marL="609600" indent="-609600">
              <a:buFontTx/>
              <a:buAutoNum type="arabicParenR"/>
            </a:pPr>
            <a:r>
              <a:rPr lang="en-US" sz="2000" dirty="0" smtClean="0">
                <a:latin typeface="Times New Roman" charset="0"/>
                <a:cs typeface="Times New Roman" charset="0"/>
              </a:rPr>
              <a:t>Huff, D, “How to lie with Statistics”</a:t>
            </a:r>
          </a:p>
          <a:p>
            <a:pPr marL="609600" indent="-609600">
              <a:buFontTx/>
              <a:buAutoNum type="arabicParenR"/>
            </a:pPr>
            <a:r>
              <a:rPr lang="en-US" sz="2000" dirty="0" smtClean="0">
                <a:latin typeface="Times New Roman" charset="0"/>
                <a:cs typeface="Times New Roman" charset="0"/>
              </a:rPr>
              <a:t>Gaither, CC and </a:t>
            </a:r>
            <a:r>
              <a:rPr lang="en-US" sz="2000" dirty="0" err="1" smtClean="0">
                <a:latin typeface="Times New Roman" charset="0"/>
                <a:cs typeface="Times New Roman" charset="0"/>
              </a:rPr>
              <a:t>Cavazoz</a:t>
            </a:r>
            <a:r>
              <a:rPr lang="en-US" sz="2000" dirty="0" smtClean="0">
                <a:latin typeface="Times New Roman" charset="0"/>
                <a:cs typeface="Times New Roman" charset="0"/>
              </a:rPr>
              <a:t>-Gaither, AE “Statistically Speaking: dictionary of quotations”</a:t>
            </a:r>
            <a:endParaRPr lang="en-US" sz="2000" dirty="0" smtClean="0">
              <a:latin typeface="Times New Roman" charset="0"/>
              <a:cs typeface="Times New Roman" charset="0"/>
            </a:endParaRPr>
          </a:p>
          <a:p>
            <a:pPr marL="609600" indent="-609600" eaLnBrk="1" hangingPunct="1">
              <a:buFontTx/>
              <a:buAutoNum type="arabicParenR"/>
            </a:pPr>
            <a:endParaRPr lang="en-GB" sz="2000" dirty="0">
              <a:latin typeface="Times New Roman" charset="0"/>
              <a:cs typeface="Times New Roman" charset="0"/>
            </a:endParaRPr>
          </a:p>
          <a:p>
            <a:pPr marL="609600" indent="-609600" eaLnBrk="1" hangingPunct="1">
              <a:buFontTx/>
              <a:buNone/>
            </a:pPr>
            <a:endParaRPr lang="en-GB" sz="2000" dirty="0">
              <a:latin typeface="Times New Roman" charset="0"/>
              <a:cs typeface="Times New Roman" charset="0"/>
            </a:endParaRPr>
          </a:p>
        </p:txBody>
      </p:sp>
    </p:spTree>
    <p:extLst>
      <p:ext uri="{BB962C8B-B14F-4D97-AF65-F5344CB8AC3E}">
        <p14:creationId xmlns:p14="http://schemas.microsoft.com/office/powerpoint/2010/main" val="1884122556"/>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a:t>
            </a:r>
            <a:endParaRPr lang="en-US" dirty="0"/>
          </a:p>
        </p:txBody>
      </p:sp>
      <p:sp>
        <p:nvSpPr>
          <p:cNvPr id="3" name="Content Placeholder 2"/>
          <p:cNvSpPr>
            <a:spLocks noGrp="1"/>
          </p:cNvSpPr>
          <p:nvPr>
            <p:ph idx="1"/>
          </p:nvPr>
        </p:nvSpPr>
        <p:spPr/>
        <p:txBody>
          <a:bodyPr>
            <a:normAutofit/>
          </a:bodyPr>
          <a:lstStyle/>
          <a:p>
            <a:pPr marL="0" indent="0">
              <a:buNone/>
            </a:pPr>
            <a:r>
              <a:rPr lang="en-US" sz="2000" dirty="0" smtClean="0"/>
              <a:t>Statistics is perhaps the most important and at the same time the least appreciated subject in schools</a:t>
            </a:r>
          </a:p>
          <a:p>
            <a:pPr marL="0" indent="0">
              <a:buNone/>
            </a:pPr>
            <a:endParaRPr lang="en-US" sz="2000" dirty="0" smtClean="0"/>
          </a:p>
          <a:p>
            <a:pPr marL="0" indent="0">
              <a:buNone/>
            </a:pPr>
            <a:r>
              <a:rPr lang="en-US" sz="2000" dirty="0" smtClean="0"/>
              <a:t>Statistics can (in)validate proposed models. Understanding available tools in statistics may help to improve drawing conclusions and see validity of drawn conclusions.</a:t>
            </a:r>
          </a:p>
          <a:p>
            <a:pPr marL="0" indent="0">
              <a:buNone/>
            </a:pPr>
            <a:r>
              <a:rPr lang="en-US" sz="2000" dirty="0" smtClean="0"/>
              <a:t>However no statistical treatment can replace good experiment. One has to remember that the results extracted from any sample cannot be better than the sample itself (any data processing reduces information content of the data). </a:t>
            </a:r>
            <a:endParaRPr lang="en-US" sz="2000" dirty="0"/>
          </a:p>
        </p:txBody>
      </p:sp>
    </p:spTree>
    <p:extLst>
      <p:ext uri="{BB962C8B-B14F-4D97-AF65-F5344CB8AC3E}">
        <p14:creationId xmlns:p14="http://schemas.microsoft.com/office/powerpoint/2010/main" val="141783539"/>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24813"/>
          </a:xfrm>
        </p:spPr>
        <p:txBody>
          <a:bodyPr>
            <a:normAutofit/>
          </a:bodyPr>
          <a:lstStyle/>
          <a:p>
            <a:r>
              <a:rPr lang="en-US" sz="3200" b="1" dirty="0" smtClean="0"/>
              <a:t>Some misuse of statistics</a:t>
            </a:r>
            <a:endParaRPr lang="en-US" sz="3200" b="1" dirty="0"/>
          </a:p>
        </p:txBody>
      </p:sp>
      <p:sp>
        <p:nvSpPr>
          <p:cNvPr id="3" name="Content Placeholder 2"/>
          <p:cNvSpPr>
            <a:spLocks noGrp="1"/>
          </p:cNvSpPr>
          <p:nvPr>
            <p:ph idx="1"/>
          </p:nvPr>
        </p:nvSpPr>
        <p:spPr>
          <a:xfrm>
            <a:off x="94071" y="999451"/>
            <a:ext cx="8877955" cy="5561653"/>
          </a:xfrm>
        </p:spPr>
        <p:txBody>
          <a:bodyPr>
            <a:normAutofit lnSpcReduction="10000"/>
          </a:bodyPr>
          <a:lstStyle/>
          <a:p>
            <a:pPr marL="0" indent="0">
              <a:buNone/>
            </a:pPr>
            <a:r>
              <a:rPr lang="en-US" sz="2000" b="1" dirty="0" smtClean="0"/>
              <a:t>Psychiatrist</a:t>
            </a:r>
            <a:r>
              <a:rPr lang="en-US" sz="2000" dirty="0" smtClean="0"/>
              <a:t>: Nearly everybody he meets is neurotic therefore nearly everybody is neurotic.</a:t>
            </a:r>
          </a:p>
          <a:p>
            <a:pPr marL="0" indent="0">
              <a:buNone/>
            </a:pPr>
            <a:r>
              <a:rPr lang="en-US" sz="2000" i="1" dirty="0"/>
              <a:t>	</a:t>
            </a:r>
            <a:r>
              <a:rPr lang="en-US" sz="2000" i="1" dirty="0" smtClean="0"/>
              <a:t>							Problem with the sample</a:t>
            </a:r>
          </a:p>
          <a:p>
            <a:pPr marL="0" indent="0">
              <a:buNone/>
            </a:pPr>
            <a:endParaRPr lang="en-US" sz="2000" dirty="0"/>
          </a:p>
          <a:p>
            <a:pPr marL="0" indent="0">
              <a:buNone/>
            </a:pPr>
            <a:r>
              <a:rPr lang="en-US" sz="2000" b="1" dirty="0" smtClean="0"/>
              <a:t>Friends</a:t>
            </a:r>
            <a:r>
              <a:rPr lang="en-US" sz="2000" dirty="0" smtClean="0"/>
              <a:t>: The number of friends of most of </a:t>
            </a:r>
            <a:r>
              <a:rPr lang="en-US" sz="2000" dirty="0" smtClean="0"/>
              <a:t>my </a:t>
            </a:r>
            <a:r>
              <a:rPr lang="en-US" sz="2000" dirty="0" smtClean="0"/>
              <a:t>friends is greater than the number of my friends therefore I am least sociable person.</a:t>
            </a:r>
          </a:p>
          <a:p>
            <a:pPr marL="0" indent="0">
              <a:buNone/>
            </a:pPr>
            <a:r>
              <a:rPr lang="en-US" sz="2000" i="1" dirty="0"/>
              <a:t>	</a:t>
            </a:r>
            <a:r>
              <a:rPr lang="en-US" sz="2000" i="1" dirty="0" smtClean="0"/>
              <a:t>		It is very likely that people who make more friends are my friends also</a:t>
            </a:r>
            <a:endParaRPr lang="en-US" sz="2000" dirty="0" smtClean="0"/>
          </a:p>
          <a:p>
            <a:pPr marL="0" indent="0">
              <a:buNone/>
            </a:pPr>
            <a:endParaRPr lang="en-US" sz="2000" dirty="0"/>
          </a:p>
          <a:p>
            <a:pPr marL="0" indent="0">
              <a:buNone/>
            </a:pPr>
            <a:r>
              <a:rPr lang="en-US" sz="2000" b="1" dirty="0" smtClean="0"/>
              <a:t>Averages</a:t>
            </a:r>
            <a:r>
              <a:rPr lang="en-US" sz="2000" dirty="0" smtClean="0"/>
              <a:t>: Some universities claims about average salary of their graduates. </a:t>
            </a:r>
          </a:p>
          <a:p>
            <a:pPr marL="0" indent="0">
              <a:buNone/>
            </a:pPr>
            <a:r>
              <a:rPr lang="en-US" sz="2000" i="1" dirty="0"/>
              <a:t>	</a:t>
            </a:r>
            <a:r>
              <a:rPr lang="en-US" sz="2000" i="1" dirty="0" smtClean="0"/>
              <a:t>			Average can be affected with one extreme outlier</a:t>
            </a:r>
            <a:endParaRPr lang="en-US" sz="2000" i="1" dirty="0" smtClean="0"/>
          </a:p>
          <a:p>
            <a:pPr marL="0" indent="0">
              <a:buNone/>
            </a:pPr>
            <a:endParaRPr lang="en-US" sz="2000" dirty="0"/>
          </a:p>
          <a:p>
            <a:pPr marL="0" indent="0">
              <a:buNone/>
            </a:pPr>
            <a:r>
              <a:rPr lang="en-US" sz="2000" b="1" dirty="0" smtClean="0"/>
              <a:t>Extrapolations</a:t>
            </a:r>
            <a:r>
              <a:rPr lang="en-US" sz="2000" dirty="0" smtClean="0"/>
              <a:t>: Mark Twain extrapolates based on observation that:</a:t>
            </a:r>
          </a:p>
          <a:p>
            <a:pPr marL="0" indent="0">
              <a:buNone/>
            </a:pPr>
            <a:r>
              <a:rPr lang="en-US" sz="2000" dirty="0" smtClean="0"/>
              <a:t>	“… In </a:t>
            </a:r>
            <a:r>
              <a:rPr lang="en-US" sz="2000" dirty="0"/>
              <a:t>the space of one hundred and seventy-six years the Lower Mississippi has </a:t>
            </a:r>
            <a:r>
              <a:rPr lang="en-US" sz="2000" dirty="0" smtClean="0"/>
              <a:t>	shortened </a:t>
            </a:r>
            <a:r>
              <a:rPr lang="en-US" sz="2000" dirty="0"/>
              <a:t>itself two hundred and forty-two </a:t>
            </a:r>
            <a:r>
              <a:rPr lang="en-US" sz="2000" dirty="0" smtClean="0"/>
              <a:t>miles.  … </a:t>
            </a:r>
            <a:r>
              <a:rPr lang="en-US" sz="2000" dirty="0"/>
              <a:t>just a million years ago </a:t>
            </a:r>
            <a:r>
              <a:rPr lang="en-US" sz="2000" dirty="0" smtClean="0"/>
              <a:t>	next </a:t>
            </a:r>
            <a:r>
              <a:rPr lang="en-US" sz="2000" dirty="0"/>
              <a:t>November, the Lower Mississippi River was upward of one </a:t>
            </a:r>
            <a:r>
              <a:rPr lang="en-US" sz="2000" dirty="0" smtClean="0"/>
              <a:t>million three 	thousand </a:t>
            </a:r>
            <a:r>
              <a:rPr lang="en-US" sz="2000" dirty="0"/>
              <a:t>miles </a:t>
            </a:r>
            <a:r>
              <a:rPr lang="en-US" sz="2000" dirty="0" smtClean="0"/>
              <a:t>long. …”</a:t>
            </a:r>
            <a:endParaRPr lang="en-US" sz="2000" dirty="0" smtClean="0">
              <a:effectLst/>
            </a:endParaRPr>
          </a:p>
          <a:p>
            <a:pPr marL="0" indent="0">
              <a:buNone/>
            </a:pPr>
            <a:endParaRPr lang="en-US" sz="2000" dirty="0" smtClean="0">
              <a:effectLst/>
            </a:endParaRPr>
          </a:p>
          <a:p>
            <a:pPr marL="0" indent="0">
              <a:buNone/>
            </a:pPr>
            <a:endParaRPr lang="en-US" sz="2000" dirty="0" smtClean="0"/>
          </a:p>
          <a:p>
            <a:pPr marL="0" indent="0">
              <a:buNone/>
            </a:pPr>
            <a:endParaRPr lang="en-US" sz="2000" dirty="0"/>
          </a:p>
        </p:txBody>
      </p:sp>
    </p:spTree>
    <p:extLst>
      <p:ext uri="{BB962C8B-B14F-4D97-AF65-F5344CB8AC3E}">
        <p14:creationId xmlns:p14="http://schemas.microsoft.com/office/powerpoint/2010/main" val="2648973085"/>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Correlations</a:t>
            </a:r>
            <a:endParaRPr lang="en-US" dirty="0"/>
          </a:p>
        </p:txBody>
      </p:sp>
      <p:sp>
        <p:nvSpPr>
          <p:cNvPr id="3" name="Content Placeholder 2"/>
          <p:cNvSpPr>
            <a:spLocks noGrp="1"/>
          </p:cNvSpPr>
          <p:nvPr>
            <p:ph idx="1"/>
          </p:nvPr>
        </p:nvSpPr>
        <p:spPr>
          <a:xfrm>
            <a:off x="-1" y="1600200"/>
            <a:ext cx="9030821" cy="5149036"/>
          </a:xfrm>
        </p:spPr>
        <p:txBody>
          <a:bodyPr/>
          <a:lstStyle/>
          <a:p>
            <a:pPr marL="0" indent="0">
              <a:buNone/>
            </a:pPr>
            <a:r>
              <a:rPr lang="en-US" sz="2000" dirty="0" smtClean="0"/>
              <a:t>If two observation correlate it does not mean that one of them cause another one: correlation does not mean causal relationship. </a:t>
            </a:r>
          </a:p>
          <a:p>
            <a:pPr marL="0" indent="0">
              <a:buNone/>
            </a:pPr>
            <a:endParaRPr lang="en-US" sz="2000" dirty="0"/>
          </a:p>
          <a:p>
            <a:pPr marL="0" indent="0">
              <a:buNone/>
            </a:pPr>
            <a:r>
              <a:rPr lang="en-US" sz="2000" dirty="0" smtClean="0"/>
              <a:t>Classic example taken from Kendall’s advanced statistics: We observe that the number of fires and firemen and come to conclusion that there is correlation between them. Conclusion: Since there is a correlation between the number of fire and firemen we conclude that firemen cause fire.</a:t>
            </a:r>
          </a:p>
          <a:p>
            <a:pPr marL="0" indent="0">
              <a:buNone/>
            </a:pPr>
            <a:endParaRPr lang="en-US" sz="2000" dirty="0"/>
          </a:p>
          <a:p>
            <a:pPr marL="0" indent="0">
              <a:buNone/>
            </a:pPr>
            <a:r>
              <a:rPr lang="en-US" sz="2000" dirty="0" smtClean="0"/>
              <a:t>Another example: x and y are independent with the same variance but they both have been observed with exactly same noise:</a:t>
            </a:r>
          </a:p>
          <a:p>
            <a:pPr marL="0" indent="0">
              <a:buNone/>
            </a:pPr>
            <a:endParaRPr lang="en-US" sz="2000" dirty="0" smtClean="0"/>
          </a:p>
          <a:p>
            <a:pPr marL="0" indent="0">
              <a:buNone/>
            </a:pPr>
            <a:r>
              <a:rPr lang="en-US" sz="2000" dirty="0"/>
              <a:t> </a:t>
            </a:r>
            <a:r>
              <a:rPr lang="en-US" sz="2000" dirty="0" smtClean="0"/>
              <a:t>    xo = x + n,  </a:t>
            </a:r>
            <a:r>
              <a:rPr lang="en-US" sz="2000" dirty="0" err="1" smtClean="0"/>
              <a:t>yo</a:t>
            </a:r>
            <a:r>
              <a:rPr lang="en-US" sz="2000" dirty="0" smtClean="0"/>
              <a:t>=y + n </a:t>
            </a:r>
            <a:r>
              <a:rPr lang="en-US" sz="2000" dirty="0" smtClean="0">
                <a:sym typeface="Wingdings"/>
              </a:rPr>
              <a:t> </a:t>
            </a:r>
            <a:r>
              <a:rPr lang="en-US" sz="2000" dirty="0" err="1" smtClean="0">
                <a:sym typeface="Wingdings"/>
              </a:rPr>
              <a:t>cor</a:t>
            </a:r>
            <a:r>
              <a:rPr lang="en-US" sz="2000" dirty="0" smtClean="0">
                <a:sym typeface="Wingdings"/>
              </a:rPr>
              <a:t>(</a:t>
            </a:r>
            <a:r>
              <a:rPr lang="en-US" sz="2000" dirty="0" err="1" smtClean="0">
                <a:sym typeface="Wingdings"/>
              </a:rPr>
              <a:t>xo,yo</a:t>
            </a:r>
            <a:r>
              <a:rPr lang="en-US" sz="2000" dirty="0" smtClean="0">
                <a:sym typeface="Wingdings"/>
              </a:rPr>
              <a:t>) = n2s/(1+n2s) &gt;0</a:t>
            </a:r>
          </a:p>
          <a:p>
            <a:pPr marL="0" indent="0">
              <a:buNone/>
            </a:pPr>
            <a:endParaRPr lang="en-US" sz="2000" dirty="0" smtClean="0"/>
          </a:p>
          <a:p>
            <a:pPr marL="0" indent="0">
              <a:buNone/>
            </a:pPr>
            <a:r>
              <a:rPr lang="en-US" sz="2000" dirty="0"/>
              <a:t>n</a:t>
            </a:r>
            <a:r>
              <a:rPr lang="en-US" sz="2000" dirty="0" smtClean="0"/>
              <a:t>2s is noise to signal ratio.</a:t>
            </a:r>
            <a:endParaRPr lang="en-US" sz="2000" dirty="0"/>
          </a:p>
          <a:p>
            <a:pPr marL="0" indent="0">
              <a:buNone/>
            </a:pPr>
            <a:endParaRPr lang="en-US" dirty="0" smtClean="0"/>
          </a:p>
        </p:txBody>
      </p:sp>
    </p:spTree>
    <p:extLst>
      <p:ext uri="{BB962C8B-B14F-4D97-AF65-F5344CB8AC3E}">
        <p14:creationId xmlns:p14="http://schemas.microsoft.com/office/powerpoint/2010/main" val="633199495"/>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Misleading graphs: scale and range</a:t>
            </a:r>
            <a:endParaRPr lang="en-US" dirty="0"/>
          </a:p>
        </p:txBody>
      </p:sp>
      <p:pic>
        <p:nvPicPr>
          <p:cNvPr id="4" name="Picture 3"/>
          <p:cNvPicPr>
            <a:picLocks noChangeAspect="1"/>
          </p:cNvPicPr>
          <p:nvPr/>
        </p:nvPicPr>
        <p:blipFill>
          <a:blip r:embed="rId3"/>
          <a:stretch>
            <a:fillRect/>
          </a:stretch>
        </p:blipFill>
        <p:spPr>
          <a:xfrm>
            <a:off x="762000" y="1779403"/>
            <a:ext cx="7620000" cy="4445000"/>
          </a:xfrm>
          <a:prstGeom prst="rect">
            <a:avLst/>
          </a:prstGeom>
        </p:spPr>
      </p:pic>
      <p:sp>
        <p:nvSpPr>
          <p:cNvPr id="5" name="TextBox 4"/>
          <p:cNvSpPr txBox="1"/>
          <p:nvPr/>
        </p:nvSpPr>
        <p:spPr>
          <a:xfrm>
            <a:off x="457200" y="6304497"/>
            <a:ext cx="8229600" cy="369332"/>
          </a:xfrm>
          <a:prstGeom prst="rect">
            <a:avLst/>
          </a:prstGeom>
          <a:noFill/>
        </p:spPr>
        <p:txBody>
          <a:bodyPr wrap="square" rtlCol="0">
            <a:spAutoFit/>
          </a:bodyPr>
          <a:lstStyle/>
          <a:p>
            <a:r>
              <a:rPr lang="en-US" dirty="0" smtClean="0"/>
              <a:t>Source: http://</a:t>
            </a:r>
            <a:r>
              <a:rPr lang="en-US" dirty="0" err="1" smtClean="0"/>
              <a:t>kids.britannica.com</a:t>
            </a:r>
            <a:r>
              <a:rPr lang="en-US" dirty="0" smtClean="0"/>
              <a:t>/</a:t>
            </a:r>
            <a:r>
              <a:rPr lang="en-US" dirty="0" err="1" smtClean="0"/>
              <a:t>comptons</a:t>
            </a:r>
            <a:r>
              <a:rPr lang="en-US" dirty="0" smtClean="0"/>
              <a:t>/art-57969/Figure-E</a:t>
            </a:r>
            <a:endParaRPr lang="en-US" dirty="0"/>
          </a:p>
        </p:txBody>
      </p:sp>
    </p:spTree>
    <p:extLst>
      <p:ext uri="{BB962C8B-B14F-4D97-AF65-F5344CB8AC3E}">
        <p14:creationId xmlns:p14="http://schemas.microsoft.com/office/powerpoint/2010/main" val="404344692"/>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10" name="Rectangle 2"/>
          <p:cNvSpPr>
            <a:spLocks noGrp="1" noChangeArrowheads="1"/>
          </p:cNvSpPr>
          <p:nvPr>
            <p:ph type="title"/>
          </p:nvPr>
        </p:nvSpPr>
        <p:spPr>
          <a:xfrm>
            <a:off x="562099" y="2774493"/>
            <a:ext cx="7696200" cy="838200"/>
          </a:xfrm>
        </p:spPr>
        <p:txBody>
          <a:bodyPr>
            <a:normAutofit fontScale="90000"/>
          </a:bodyPr>
          <a:lstStyle/>
          <a:p>
            <a:pPr eaLnBrk="1" hangingPunct="1"/>
            <a:r>
              <a:rPr lang="en-US" sz="3200" b="1" dirty="0" smtClean="0">
                <a:latin typeface="Times New Roman" charset="0"/>
                <a:cs typeface="Times New Roman" charset="0"/>
              </a:rPr>
              <a:t>Some uses of statistics:</a:t>
            </a:r>
            <a:br>
              <a:rPr lang="en-US" sz="3200" b="1" dirty="0" smtClean="0">
                <a:latin typeface="Times New Roman" charset="0"/>
                <a:cs typeface="Times New Roman" charset="0"/>
              </a:rPr>
            </a:br>
            <a:r>
              <a:rPr lang="en-US" sz="3200" b="1" dirty="0" smtClean="0">
                <a:latin typeface="Times New Roman" charset="0"/>
                <a:cs typeface="Times New Roman" charset="0"/>
              </a:rPr>
              <a:t>Two different scenarios</a:t>
            </a:r>
            <a:endParaRPr lang="en-GB" sz="3200" b="1" dirty="0">
              <a:latin typeface="Times New Roman" charset="0"/>
              <a:cs typeface="Times New Roman" charset="0"/>
            </a:endParaRPr>
          </a:p>
        </p:txBody>
      </p:sp>
      <p:graphicFrame>
        <p:nvGraphicFramePr>
          <p:cNvPr id="21506" name="Object 2"/>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1049" name="Equation" r:id="rId4" imgW="114548" imgH="216016" progId="Equation.3">
                  <p:embed/>
                </p:oleObj>
              </mc:Choice>
              <mc:Fallback>
                <p:oleObj name="Equation" r:id="rId4" imgW="114548" imgH="216016"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1507" name="Object 3"/>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1050" name="Equation" r:id="rId6" imgW="114548" imgH="216016" progId="Equation.3">
                  <p:embed/>
                </p:oleObj>
              </mc:Choice>
              <mc:Fallback>
                <p:oleObj name="Equation" r:id="rId6" imgW="114548" imgH="216016"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1508" name="Object 4"/>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1051" name="Equation" r:id="rId7" imgW="114548" imgH="216016" progId="Equation.3">
                  <p:embed/>
                </p:oleObj>
              </mc:Choice>
              <mc:Fallback>
                <p:oleObj name="Equation" r:id="rId7" imgW="114548" imgH="216016"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1509" name="Object 5"/>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1052" name="Equation" r:id="rId8" imgW="114548" imgH="216016" progId="Equation.3">
                  <p:embed/>
                </p:oleObj>
              </mc:Choice>
              <mc:Fallback>
                <p:oleObj name="Equation" r:id="rId8" imgW="114548" imgH="216016"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Tree>
    <p:extLst>
      <p:ext uri="{BB962C8B-B14F-4D97-AF65-F5344CB8AC3E}">
        <p14:creationId xmlns:p14="http://schemas.microsoft.com/office/powerpoint/2010/main" val="302317580"/>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4"/>
          <p:cNvSpPr>
            <a:spLocks noChangeArrowheads="1"/>
          </p:cNvSpPr>
          <p:nvPr/>
        </p:nvSpPr>
        <p:spPr bwMode="auto">
          <a:xfrm>
            <a:off x="304800" y="914400"/>
            <a:ext cx="1676400" cy="457200"/>
          </a:xfrm>
          <a:prstGeom prst="rect">
            <a:avLst/>
          </a:prstGeom>
          <a:solidFill>
            <a:schemeClr val="accent1"/>
          </a:solidFill>
          <a:ln w="9525">
            <a:solidFill>
              <a:schemeClr val="tx1"/>
            </a:solidFill>
            <a:miter lim="800000"/>
            <a:headEnd/>
            <a:tailEnd/>
          </a:ln>
        </p:spPr>
        <p:txBody>
          <a:bodyPr wrap="none" anchor="ctr"/>
          <a:lstStyle/>
          <a:p>
            <a:pPr algn="ctr"/>
            <a:r>
              <a:rPr lang="en-GB" sz="2000"/>
              <a:t>Knowledge</a:t>
            </a:r>
          </a:p>
        </p:txBody>
      </p:sp>
      <p:sp>
        <p:nvSpPr>
          <p:cNvPr id="23555" name="Line 6"/>
          <p:cNvSpPr>
            <a:spLocks noChangeShapeType="1"/>
          </p:cNvSpPr>
          <p:nvPr/>
        </p:nvSpPr>
        <p:spPr bwMode="auto">
          <a:xfrm>
            <a:off x="2057400" y="1143000"/>
            <a:ext cx="990600"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3556" name="Rectangle 7"/>
          <p:cNvSpPr>
            <a:spLocks noChangeArrowheads="1"/>
          </p:cNvSpPr>
          <p:nvPr/>
        </p:nvSpPr>
        <p:spPr bwMode="auto">
          <a:xfrm>
            <a:off x="3048000" y="914400"/>
            <a:ext cx="1676400" cy="533400"/>
          </a:xfrm>
          <a:prstGeom prst="rect">
            <a:avLst/>
          </a:prstGeom>
          <a:solidFill>
            <a:schemeClr val="accent1"/>
          </a:solidFill>
          <a:ln w="9525">
            <a:solidFill>
              <a:schemeClr val="tx1"/>
            </a:solidFill>
            <a:miter lim="800000"/>
            <a:headEnd/>
            <a:tailEnd/>
          </a:ln>
        </p:spPr>
        <p:txBody>
          <a:bodyPr wrap="none" anchor="ctr"/>
          <a:lstStyle/>
          <a:p>
            <a:pPr algn="ctr"/>
            <a:r>
              <a:rPr lang="en-GB" sz="2000"/>
              <a:t>New system</a:t>
            </a:r>
          </a:p>
        </p:txBody>
      </p:sp>
      <p:sp>
        <p:nvSpPr>
          <p:cNvPr id="23557" name="Line 9"/>
          <p:cNvSpPr>
            <a:spLocks noChangeShapeType="1"/>
          </p:cNvSpPr>
          <p:nvPr/>
        </p:nvSpPr>
        <p:spPr bwMode="auto">
          <a:xfrm>
            <a:off x="3810000" y="1447800"/>
            <a:ext cx="0" cy="5334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3558" name="Rectangle 10"/>
          <p:cNvSpPr>
            <a:spLocks noChangeArrowheads="1"/>
          </p:cNvSpPr>
          <p:nvPr/>
        </p:nvSpPr>
        <p:spPr bwMode="auto">
          <a:xfrm>
            <a:off x="3276600" y="2209800"/>
            <a:ext cx="1447800" cy="533400"/>
          </a:xfrm>
          <a:prstGeom prst="rect">
            <a:avLst/>
          </a:prstGeom>
          <a:solidFill>
            <a:schemeClr val="accent1"/>
          </a:solidFill>
          <a:ln w="9525">
            <a:solidFill>
              <a:schemeClr val="tx1"/>
            </a:solidFill>
            <a:miter lim="800000"/>
            <a:headEnd/>
            <a:tailEnd/>
          </a:ln>
        </p:spPr>
        <p:txBody>
          <a:bodyPr wrap="none" anchor="ctr"/>
          <a:lstStyle/>
          <a:p>
            <a:pPr algn="ctr"/>
            <a:r>
              <a:rPr lang="en-GB"/>
              <a:t>Model</a:t>
            </a:r>
          </a:p>
        </p:txBody>
      </p:sp>
      <p:sp>
        <p:nvSpPr>
          <p:cNvPr id="23559" name="Line 12"/>
          <p:cNvSpPr>
            <a:spLocks noChangeShapeType="1"/>
          </p:cNvSpPr>
          <p:nvPr/>
        </p:nvSpPr>
        <p:spPr bwMode="auto">
          <a:xfrm>
            <a:off x="4724400" y="2514600"/>
            <a:ext cx="1143000"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3560" name="Rectangle 13"/>
          <p:cNvSpPr>
            <a:spLocks noChangeArrowheads="1"/>
          </p:cNvSpPr>
          <p:nvPr/>
        </p:nvSpPr>
        <p:spPr bwMode="auto">
          <a:xfrm>
            <a:off x="5867400" y="2286000"/>
            <a:ext cx="1447800" cy="457200"/>
          </a:xfrm>
          <a:prstGeom prst="rect">
            <a:avLst/>
          </a:prstGeom>
          <a:solidFill>
            <a:schemeClr val="accent1"/>
          </a:solidFill>
          <a:ln w="9525">
            <a:solidFill>
              <a:schemeClr val="tx1"/>
            </a:solidFill>
            <a:miter lim="800000"/>
            <a:headEnd/>
            <a:tailEnd/>
          </a:ln>
        </p:spPr>
        <p:txBody>
          <a:bodyPr wrap="none" anchor="ctr"/>
          <a:lstStyle/>
          <a:p>
            <a:pPr algn="ctr"/>
            <a:r>
              <a:rPr lang="en-GB" sz="2000"/>
              <a:t>Experiment</a:t>
            </a:r>
          </a:p>
        </p:txBody>
      </p:sp>
      <p:sp>
        <p:nvSpPr>
          <p:cNvPr id="23561" name="Line 17"/>
          <p:cNvSpPr>
            <a:spLocks noChangeShapeType="1"/>
          </p:cNvSpPr>
          <p:nvPr/>
        </p:nvSpPr>
        <p:spPr bwMode="auto">
          <a:xfrm>
            <a:off x="6477000" y="2743200"/>
            <a:ext cx="0" cy="9144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3562" name="Rectangle 18"/>
          <p:cNvSpPr>
            <a:spLocks noChangeArrowheads="1"/>
          </p:cNvSpPr>
          <p:nvPr/>
        </p:nvSpPr>
        <p:spPr bwMode="auto">
          <a:xfrm>
            <a:off x="6019800" y="3657600"/>
            <a:ext cx="1447800" cy="457200"/>
          </a:xfrm>
          <a:prstGeom prst="rect">
            <a:avLst/>
          </a:prstGeom>
          <a:solidFill>
            <a:schemeClr val="accent1"/>
          </a:solidFill>
          <a:ln w="9525">
            <a:solidFill>
              <a:schemeClr val="tx1"/>
            </a:solidFill>
            <a:miter lim="800000"/>
            <a:headEnd/>
            <a:tailEnd/>
          </a:ln>
        </p:spPr>
        <p:txBody>
          <a:bodyPr wrap="none" anchor="ctr"/>
          <a:lstStyle/>
          <a:p>
            <a:pPr algn="ctr"/>
            <a:r>
              <a:rPr lang="en-GB" sz="2000"/>
              <a:t>Estimate</a:t>
            </a:r>
          </a:p>
        </p:txBody>
      </p:sp>
      <p:sp>
        <p:nvSpPr>
          <p:cNvPr id="23563" name="Line 20"/>
          <p:cNvSpPr>
            <a:spLocks noChangeShapeType="1"/>
          </p:cNvSpPr>
          <p:nvPr/>
        </p:nvSpPr>
        <p:spPr bwMode="auto">
          <a:xfrm flipH="1">
            <a:off x="4800600" y="3962400"/>
            <a:ext cx="1219200"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3564" name="Rectangle 21"/>
          <p:cNvSpPr>
            <a:spLocks noChangeArrowheads="1"/>
          </p:cNvSpPr>
          <p:nvPr/>
        </p:nvSpPr>
        <p:spPr bwMode="auto">
          <a:xfrm>
            <a:off x="3352800" y="3733800"/>
            <a:ext cx="1447800" cy="457200"/>
          </a:xfrm>
          <a:prstGeom prst="rect">
            <a:avLst/>
          </a:prstGeom>
          <a:solidFill>
            <a:schemeClr val="accent1"/>
          </a:solidFill>
          <a:ln w="9525">
            <a:solidFill>
              <a:schemeClr val="tx1"/>
            </a:solidFill>
            <a:miter lim="800000"/>
            <a:headEnd/>
            <a:tailEnd/>
          </a:ln>
        </p:spPr>
        <p:txBody>
          <a:bodyPr wrap="none" anchor="ctr"/>
          <a:lstStyle/>
          <a:p>
            <a:pPr algn="ctr"/>
            <a:r>
              <a:rPr lang="en-GB" sz="2000"/>
              <a:t>Verify</a:t>
            </a:r>
          </a:p>
        </p:txBody>
      </p:sp>
      <p:sp>
        <p:nvSpPr>
          <p:cNvPr id="23565" name="Line 23"/>
          <p:cNvSpPr>
            <a:spLocks noChangeShapeType="1"/>
          </p:cNvSpPr>
          <p:nvPr/>
        </p:nvSpPr>
        <p:spPr bwMode="auto">
          <a:xfrm flipV="1">
            <a:off x="3962400" y="2743200"/>
            <a:ext cx="0" cy="9906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3566" name="Line 24"/>
          <p:cNvSpPr>
            <a:spLocks noChangeShapeType="1"/>
          </p:cNvSpPr>
          <p:nvPr/>
        </p:nvSpPr>
        <p:spPr bwMode="auto">
          <a:xfrm>
            <a:off x="3962400" y="4267200"/>
            <a:ext cx="0" cy="9906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3567" name="Rectangle 25"/>
          <p:cNvSpPr>
            <a:spLocks noChangeArrowheads="1"/>
          </p:cNvSpPr>
          <p:nvPr/>
        </p:nvSpPr>
        <p:spPr bwMode="auto">
          <a:xfrm>
            <a:off x="3429000" y="5257800"/>
            <a:ext cx="1600200" cy="381000"/>
          </a:xfrm>
          <a:prstGeom prst="rect">
            <a:avLst/>
          </a:prstGeom>
          <a:solidFill>
            <a:schemeClr val="accent1"/>
          </a:solidFill>
          <a:ln w="9525">
            <a:solidFill>
              <a:schemeClr val="tx1"/>
            </a:solidFill>
            <a:miter lim="800000"/>
            <a:headEnd/>
            <a:tailEnd/>
          </a:ln>
        </p:spPr>
        <p:txBody>
          <a:bodyPr wrap="none" anchor="ctr"/>
          <a:lstStyle/>
          <a:p>
            <a:pPr algn="ctr"/>
            <a:r>
              <a:rPr lang="en-GB"/>
              <a:t>Predict</a:t>
            </a:r>
          </a:p>
        </p:txBody>
      </p:sp>
      <p:sp>
        <p:nvSpPr>
          <p:cNvPr id="23568" name="Line 27"/>
          <p:cNvSpPr>
            <a:spLocks noChangeShapeType="1"/>
          </p:cNvSpPr>
          <p:nvPr/>
        </p:nvSpPr>
        <p:spPr bwMode="auto">
          <a:xfrm>
            <a:off x="5105400" y="5486400"/>
            <a:ext cx="3124200"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3569" name="Line 28"/>
          <p:cNvSpPr>
            <a:spLocks noChangeShapeType="1"/>
          </p:cNvSpPr>
          <p:nvPr/>
        </p:nvSpPr>
        <p:spPr bwMode="auto">
          <a:xfrm flipV="1">
            <a:off x="8153400" y="2514600"/>
            <a:ext cx="0" cy="28956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3570" name="Line 29"/>
          <p:cNvSpPr>
            <a:spLocks noChangeShapeType="1"/>
          </p:cNvSpPr>
          <p:nvPr/>
        </p:nvSpPr>
        <p:spPr bwMode="auto">
          <a:xfrm flipH="1">
            <a:off x="7315200" y="2514600"/>
            <a:ext cx="838200"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3571" name="Line 30"/>
          <p:cNvSpPr>
            <a:spLocks noChangeShapeType="1"/>
          </p:cNvSpPr>
          <p:nvPr/>
        </p:nvSpPr>
        <p:spPr bwMode="auto">
          <a:xfrm>
            <a:off x="2667000" y="1981200"/>
            <a:ext cx="0" cy="4038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572" name="Line 31"/>
          <p:cNvSpPr>
            <a:spLocks noChangeShapeType="1"/>
          </p:cNvSpPr>
          <p:nvPr/>
        </p:nvSpPr>
        <p:spPr bwMode="auto">
          <a:xfrm flipV="1">
            <a:off x="2667000" y="6019800"/>
            <a:ext cx="59436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573" name="Line 32"/>
          <p:cNvSpPr>
            <a:spLocks noChangeShapeType="1"/>
          </p:cNvSpPr>
          <p:nvPr/>
        </p:nvSpPr>
        <p:spPr bwMode="auto">
          <a:xfrm flipV="1">
            <a:off x="8610600" y="1981200"/>
            <a:ext cx="0" cy="4038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574" name="Line 33"/>
          <p:cNvSpPr>
            <a:spLocks noChangeShapeType="1"/>
          </p:cNvSpPr>
          <p:nvPr/>
        </p:nvSpPr>
        <p:spPr bwMode="auto">
          <a:xfrm flipH="1">
            <a:off x="2667000" y="1981200"/>
            <a:ext cx="59436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575" name="Line 34"/>
          <p:cNvSpPr>
            <a:spLocks noChangeShapeType="1"/>
          </p:cNvSpPr>
          <p:nvPr/>
        </p:nvSpPr>
        <p:spPr bwMode="auto">
          <a:xfrm flipH="1">
            <a:off x="1219200" y="3124200"/>
            <a:ext cx="14478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3576" name="Line 35"/>
          <p:cNvSpPr>
            <a:spLocks noChangeShapeType="1"/>
          </p:cNvSpPr>
          <p:nvPr/>
        </p:nvSpPr>
        <p:spPr bwMode="auto">
          <a:xfrm flipV="1">
            <a:off x="1219200" y="1371600"/>
            <a:ext cx="0" cy="1752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3577" name="Text Box 36"/>
          <p:cNvSpPr txBox="1">
            <a:spLocks noChangeArrowheads="1"/>
          </p:cNvSpPr>
          <p:nvPr/>
        </p:nvSpPr>
        <p:spPr bwMode="auto">
          <a:xfrm>
            <a:off x="0" y="0"/>
            <a:ext cx="8991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Times New Roman" charset="0"/>
              </a:defRPr>
            </a:lvl1pPr>
            <a:lvl2pPr marL="37931725" indent="-37474525" eaLnBrk="0" hangingPunct="0">
              <a:defRPr sz="2400">
                <a:solidFill>
                  <a:schemeClr val="tx1"/>
                </a:solidFill>
                <a:latin typeface="Times New Roman" charset="0"/>
                <a:ea typeface="Times New Roman" charset="0"/>
                <a:cs typeface="Times New Roman" charset="0"/>
              </a:defRPr>
            </a:lvl2pPr>
            <a:lvl3pPr eaLnBrk="0" hangingPunct="0">
              <a:defRPr sz="2400">
                <a:solidFill>
                  <a:schemeClr val="tx1"/>
                </a:solidFill>
                <a:latin typeface="Times New Roman" charset="0"/>
                <a:ea typeface="Times New Roman" charset="0"/>
                <a:cs typeface="Times New Roman" charset="0"/>
              </a:defRPr>
            </a:lvl3pPr>
            <a:lvl4pPr eaLnBrk="0" hangingPunct="0">
              <a:defRPr sz="2400">
                <a:solidFill>
                  <a:schemeClr val="tx1"/>
                </a:solidFill>
                <a:latin typeface="Times New Roman" charset="0"/>
                <a:ea typeface="Times New Roman" charset="0"/>
                <a:cs typeface="Times New Roman" charset="0"/>
              </a:defRPr>
            </a:lvl4pPr>
            <a:lvl5pPr eaLnBrk="0" hangingPunct="0">
              <a:defRPr sz="2400">
                <a:solidFill>
                  <a:schemeClr val="tx1"/>
                </a:solidFill>
                <a:latin typeface="Times New Roman" charset="0"/>
                <a:ea typeface="Times New Roman" charset="0"/>
                <a:cs typeface="Times New Roman" charset="0"/>
              </a:defRPr>
            </a:lvl5pPr>
            <a:lvl6pPr marL="457200" eaLnBrk="0" fontAlgn="base" hangingPunct="0">
              <a:spcBef>
                <a:spcPct val="0"/>
              </a:spcBef>
              <a:spcAft>
                <a:spcPct val="0"/>
              </a:spcAft>
              <a:defRPr sz="2400">
                <a:solidFill>
                  <a:schemeClr val="tx1"/>
                </a:solidFill>
                <a:latin typeface="Times New Roman" charset="0"/>
                <a:ea typeface="Times New Roman" charset="0"/>
                <a:cs typeface="Times New Roman" charset="0"/>
              </a:defRPr>
            </a:lvl6pPr>
            <a:lvl7pPr marL="914400" eaLnBrk="0" fontAlgn="base" hangingPunct="0">
              <a:spcBef>
                <a:spcPct val="0"/>
              </a:spcBef>
              <a:spcAft>
                <a:spcPct val="0"/>
              </a:spcAft>
              <a:defRPr sz="2400">
                <a:solidFill>
                  <a:schemeClr val="tx1"/>
                </a:solidFill>
                <a:latin typeface="Times New Roman" charset="0"/>
                <a:ea typeface="Times New Roman" charset="0"/>
                <a:cs typeface="Times New Roman" charset="0"/>
              </a:defRPr>
            </a:lvl7pPr>
            <a:lvl8pPr marL="1371600" eaLnBrk="0" fontAlgn="base" hangingPunct="0">
              <a:spcBef>
                <a:spcPct val="0"/>
              </a:spcBef>
              <a:spcAft>
                <a:spcPct val="0"/>
              </a:spcAft>
              <a:defRPr sz="2400">
                <a:solidFill>
                  <a:schemeClr val="tx1"/>
                </a:solidFill>
                <a:latin typeface="Times New Roman" charset="0"/>
                <a:ea typeface="Times New Roman" charset="0"/>
                <a:cs typeface="Times New Roman" charset="0"/>
              </a:defRPr>
            </a:lvl8pPr>
            <a:lvl9pPr marL="1828800" eaLnBrk="0" fontAlgn="base" hangingPunct="0">
              <a:spcBef>
                <a:spcPct val="0"/>
              </a:spcBef>
              <a:spcAft>
                <a:spcPct val="0"/>
              </a:spcAft>
              <a:defRPr sz="2400">
                <a:solidFill>
                  <a:schemeClr val="tx1"/>
                </a:solidFill>
                <a:latin typeface="Times New Roman" charset="0"/>
                <a:ea typeface="Times New Roman" charset="0"/>
                <a:cs typeface="Times New Roman" charset="0"/>
              </a:defRPr>
            </a:lvl9pPr>
          </a:lstStyle>
          <a:p>
            <a:pPr eaLnBrk="1" hangingPunct="1">
              <a:spcBef>
                <a:spcPct val="50000"/>
              </a:spcBef>
            </a:pPr>
            <a:r>
              <a:rPr lang="en-GB" b="1"/>
              <a:t>A simple diagram of scientific research: When you know the system</a:t>
            </a:r>
          </a:p>
        </p:txBody>
      </p:sp>
      <p:sp>
        <p:nvSpPr>
          <p:cNvPr id="23578" name="Rectangle 37"/>
          <p:cNvSpPr>
            <a:spLocks noChangeArrowheads="1"/>
          </p:cNvSpPr>
          <p:nvPr/>
        </p:nvSpPr>
        <p:spPr bwMode="auto">
          <a:xfrm>
            <a:off x="304800" y="6096000"/>
            <a:ext cx="2209800" cy="533400"/>
          </a:xfrm>
          <a:prstGeom prst="rect">
            <a:avLst/>
          </a:prstGeom>
          <a:solidFill>
            <a:schemeClr val="bg1"/>
          </a:solidFill>
          <a:ln w="9525">
            <a:solidFill>
              <a:schemeClr val="tx1"/>
            </a:solidFill>
            <a:miter lim="800000"/>
            <a:headEnd/>
            <a:tailEnd/>
          </a:ln>
        </p:spPr>
        <p:txBody>
          <a:bodyPr wrap="none" anchor="ctr"/>
          <a:lstStyle/>
          <a:p>
            <a:pPr algn="ctr"/>
            <a:r>
              <a:rPr lang="en-GB"/>
              <a:t>Data analysis</a:t>
            </a:r>
          </a:p>
        </p:txBody>
      </p:sp>
      <p:sp>
        <p:nvSpPr>
          <p:cNvPr id="23579" name="Line 39"/>
          <p:cNvSpPr>
            <a:spLocks noChangeShapeType="1"/>
          </p:cNvSpPr>
          <p:nvPr/>
        </p:nvSpPr>
        <p:spPr bwMode="auto">
          <a:xfrm flipV="1">
            <a:off x="2438400" y="4191000"/>
            <a:ext cx="1143000" cy="1905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580" name="Line 41"/>
          <p:cNvSpPr>
            <a:spLocks noChangeShapeType="1"/>
          </p:cNvSpPr>
          <p:nvPr/>
        </p:nvSpPr>
        <p:spPr bwMode="auto">
          <a:xfrm>
            <a:off x="2514600" y="6477000"/>
            <a:ext cx="41148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581" name="Line 42"/>
          <p:cNvSpPr>
            <a:spLocks noChangeShapeType="1"/>
          </p:cNvSpPr>
          <p:nvPr/>
        </p:nvSpPr>
        <p:spPr bwMode="auto">
          <a:xfrm flipV="1">
            <a:off x="6629400" y="4114800"/>
            <a:ext cx="0" cy="2362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cxnSp>
        <p:nvCxnSpPr>
          <p:cNvPr id="31" name="Straight Connector 30"/>
          <p:cNvCxnSpPr/>
          <p:nvPr/>
        </p:nvCxnSpPr>
        <p:spPr>
          <a:xfrm rot="5400000" flipH="1" flipV="1">
            <a:off x="3695701" y="6057900"/>
            <a:ext cx="838200" cy="317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50094402"/>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2595</TotalTime>
  <Words>3375</Words>
  <Application>Microsoft Macintosh PowerPoint</Application>
  <PresentationFormat>On-screen Show (4:3)</PresentationFormat>
  <Paragraphs>307</Paragraphs>
  <Slides>37</Slides>
  <Notes>32</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37</vt:i4>
      </vt:variant>
    </vt:vector>
  </HeadingPairs>
  <TitlesOfParts>
    <vt:vector size="40" baseType="lpstr">
      <vt:lpstr>Office Theme</vt:lpstr>
      <vt:lpstr>Microsoft Equation 3.0</vt:lpstr>
      <vt:lpstr>Microsoft Equation</vt:lpstr>
      <vt:lpstr>Introduction : Use and misuse of statistics</vt:lpstr>
      <vt:lpstr>PowerPoint Presentation</vt:lpstr>
      <vt:lpstr>Contents</vt:lpstr>
      <vt:lpstr>Introduction</vt:lpstr>
      <vt:lpstr>Some misuse of statistics</vt:lpstr>
      <vt:lpstr>Correlations</vt:lpstr>
      <vt:lpstr>Misleading graphs: scale and range</vt:lpstr>
      <vt:lpstr>Some uses of statistics: Two different scenarios</vt:lpstr>
      <vt:lpstr>PowerPoint Presentation</vt:lpstr>
      <vt:lpstr>Simple application of Statistics</vt:lpstr>
      <vt:lpstr>Simple application of Statistics</vt:lpstr>
      <vt:lpstr>Simple application of Statistics</vt:lpstr>
      <vt:lpstr>Simple application of statistics: Example</vt:lpstr>
      <vt:lpstr>Simple application of statistics: Example</vt:lpstr>
      <vt:lpstr>When system is too complicated</vt:lpstr>
      <vt:lpstr>When the system is unknown</vt:lpstr>
      <vt:lpstr>When the system is unknown</vt:lpstr>
      <vt:lpstr>When the system is unknown</vt:lpstr>
      <vt:lpstr>When system is unknown: Example</vt:lpstr>
      <vt:lpstr>When system is unknown: Various criteria</vt:lpstr>
      <vt:lpstr>Introduction to R</vt:lpstr>
      <vt:lpstr>To get started</vt:lpstr>
      <vt:lpstr>Simple commands: assignment</vt:lpstr>
      <vt:lpstr>Simple calculations: arithmetic</vt:lpstr>
      <vt:lpstr>Reading from files</vt:lpstr>
      <vt:lpstr>Built in data</vt:lpstr>
      <vt:lpstr>Installing packages</vt:lpstr>
      <vt:lpstr>Simple statistics</vt:lpstr>
      <vt:lpstr>Simple two sample statistics</vt:lpstr>
      <vt:lpstr>Simple plots</vt:lpstr>
      <vt:lpstr>Simple plots: boxplot</vt:lpstr>
      <vt:lpstr>Simple plots: histogram</vt:lpstr>
      <vt:lpstr>Simple plots: histogram</vt:lpstr>
      <vt:lpstr>Simple plots: qqplot</vt:lpstr>
      <vt:lpstr>Simple plots: qqplot</vt:lpstr>
      <vt:lpstr>Simple qqplot</vt:lpstr>
      <vt:lpstr>Further reading</vt:lpstr>
    </vt:vector>
  </TitlesOfParts>
  <Company>MRC-Cambridge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Use and misuse of statistics</dc:title>
  <dc:creator>Garib Murshudov</dc:creator>
  <cp:lastModifiedBy>Garib Murshudov</cp:lastModifiedBy>
  <cp:revision>29</cp:revision>
  <dcterms:created xsi:type="dcterms:W3CDTF">2014-02-22T02:29:39Z</dcterms:created>
  <dcterms:modified xsi:type="dcterms:W3CDTF">2014-02-23T21:45:25Z</dcterms:modified>
</cp:coreProperties>
</file>